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26"/>
  </p:notesMasterIdLst>
  <p:sldIdLst>
    <p:sldId id="256" r:id="rId4"/>
    <p:sldId id="375" r:id="rId5"/>
    <p:sldId id="377" r:id="rId6"/>
    <p:sldId id="376" r:id="rId7"/>
    <p:sldId id="378" r:id="rId8"/>
    <p:sldId id="379" r:id="rId9"/>
    <p:sldId id="380" r:id="rId10"/>
    <p:sldId id="393" r:id="rId11"/>
    <p:sldId id="394" r:id="rId12"/>
    <p:sldId id="381" r:id="rId13"/>
    <p:sldId id="382" r:id="rId14"/>
    <p:sldId id="388" r:id="rId15"/>
    <p:sldId id="389" r:id="rId16"/>
    <p:sldId id="390" r:id="rId17"/>
    <p:sldId id="391" r:id="rId18"/>
    <p:sldId id="392" r:id="rId19"/>
    <p:sldId id="383" r:id="rId20"/>
    <p:sldId id="384" r:id="rId21"/>
    <p:sldId id="395" r:id="rId22"/>
    <p:sldId id="386" r:id="rId23"/>
    <p:sldId id="385" r:id="rId24"/>
    <p:sldId id="3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86"/>
    <a:srgbClr val="FA8E1A"/>
    <a:srgbClr val="0E890C"/>
    <a:srgbClr val="0B620A"/>
    <a:srgbClr val="008F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BAFC29-8B6F-8546-A3B0-0E7D611D6B64}" v="11" dt="2022-11-10T09:50:02.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9"/>
    <p:restoredTop sz="77151"/>
  </p:normalViewPr>
  <p:slideViewPr>
    <p:cSldViewPr snapToGrid="0">
      <p:cViewPr varScale="1">
        <p:scale>
          <a:sx n="115" d="100"/>
          <a:sy n="115" d="100"/>
        </p:scale>
        <p:origin x="1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Morgan" userId="4d6e72d6-145e-4747-84e7-891fc11f580e" providerId="ADAL" clId="{AE459BCA-F2C7-6F4B-84CD-14B84CD74C25}"/>
    <pc:docChg chg="undo redo custSel addSld delSld modSld sldOrd">
      <pc:chgData name="Steven Morgan" userId="4d6e72d6-145e-4747-84e7-891fc11f580e" providerId="ADAL" clId="{AE459BCA-F2C7-6F4B-84CD-14B84CD74C25}" dt="2022-02-15T08:01:40.179" v="5810" actId="14100"/>
      <pc:docMkLst>
        <pc:docMk/>
      </pc:docMkLst>
      <pc:sldChg chg="addSp delSp modSp add mod ord modNotesTx">
        <pc:chgData name="Steven Morgan" userId="4d6e72d6-145e-4747-84e7-891fc11f580e" providerId="ADAL" clId="{AE459BCA-F2C7-6F4B-84CD-14B84CD74C25}" dt="2022-02-15T04:54:43.967" v="405" actId="2711"/>
        <pc:sldMkLst>
          <pc:docMk/>
          <pc:sldMk cId="0" sldId="256"/>
        </pc:sldMkLst>
        <pc:spChg chg="mod">
          <ac:chgData name="Steven Morgan" userId="4d6e72d6-145e-4747-84e7-891fc11f580e" providerId="ADAL" clId="{AE459BCA-F2C7-6F4B-84CD-14B84CD74C25}" dt="2022-02-15T04:17:21.119" v="106" actId="207"/>
          <ac:spMkLst>
            <pc:docMk/>
            <pc:sldMk cId="0" sldId="256"/>
            <ac:spMk id="125" creationId="{00000000-0000-0000-0000-000000000000}"/>
          </ac:spMkLst>
        </pc:spChg>
        <pc:spChg chg="mod">
          <ac:chgData name="Steven Morgan" userId="4d6e72d6-145e-4747-84e7-891fc11f580e" providerId="ADAL" clId="{AE459BCA-F2C7-6F4B-84CD-14B84CD74C25}" dt="2022-02-15T04:54:43.967" v="405" actId="2711"/>
          <ac:spMkLst>
            <pc:docMk/>
            <pc:sldMk cId="0" sldId="256"/>
            <ac:spMk id="126" creationId="{00000000-0000-0000-0000-000000000000}"/>
          </ac:spMkLst>
        </pc:spChg>
        <pc:picChg chg="mod">
          <ac:chgData name="Steven Morgan" userId="4d6e72d6-145e-4747-84e7-891fc11f580e" providerId="ADAL" clId="{AE459BCA-F2C7-6F4B-84CD-14B84CD74C25}" dt="2022-02-15T03:52:09.849" v="35" actId="1036"/>
          <ac:picMkLst>
            <pc:docMk/>
            <pc:sldMk cId="0" sldId="256"/>
            <ac:picMk id="127" creationId="{00000000-0000-0000-0000-000000000000}"/>
          </ac:picMkLst>
        </pc:picChg>
        <pc:picChg chg="mod">
          <ac:chgData name="Steven Morgan" userId="4d6e72d6-145e-4747-84e7-891fc11f580e" providerId="ADAL" clId="{AE459BCA-F2C7-6F4B-84CD-14B84CD74C25}" dt="2022-02-15T03:52:09.849" v="35" actId="1036"/>
          <ac:picMkLst>
            <pc:docMk/>
            <pc:sldMk cId="0" sldId="256"/>
            <ac:picMk id="128" creationId="{00000000-0000-0000-0000-000000000000}"/>
          </ac:picMkLst>
        </pc:picChg>
        <pc:picChg chg="mod">
          <ac:chgData name="Steven Morgan" userId="4d6e72d6-145e-4747-84e7-891fc11f580e" providerId="ADAL" clId="{AE459BCA-F2C7-6F4B-84CD-14B84CD74C25}" dt="2022-02-15T03:55:38.654" v="55" actId="1036"/>
          <ac:picMkLst>
            <pc:docMk/>
            <pc:sldMk cId="0" sldId="256"/>
            <ac:picMk id="129" creationId="{00000000-0000-0000-0000-000000000000}"/>
          </ac:picMkLst>
        </pc:picChg>
        <pc:picChg chg="add del mod">
          <ac:chgData name="Steven Morgan" userId="4d6e72d6-145e-4747-84e7-891fc11f580e" providerId="ADAL" clId="{AE459BCA-F2C7-6F4B-84CD-14B84CD74C25}" dt="2022-02-15T04:32:13.713" v="321"/>
          <ac:picMkLst>
            <pc:docMk/>
            <pc:sldMk cId="0" sldId="256"/>
            <ac:picMk id="1026" creationId="{E63D06E9-1F23-A34B-9FBC-15F5D2B3E7C7}"/>
          </ac:picMkLst>
        </pc:picChg>
        <pc:picChg chg="add del mod">
          <ac:chgData name="Steven Morgan" userId="4d6e72d6-145e-4747-84e7-891fc11f580e" providerId="ADAL" clId="{AE459BCA-F2C7-6F4B-84CD-14B84CD74C25}" dt="2022-02-15T04:32:21.342" v="325" actId="478"/>
          <ac:picMkLst>
            <pc:docMk/>
            <pc:sldMk cId="0" sldId="256"/>
            <ac:picMk id="1028" creationId="{22FFE664-D833-D84E-9B96-4F0857C4C160}"/>
          </ac:picMkLst>
        </pc:picChg>
        <pc:picChg chg="add del">
          <ac:chgData name="Steven Morgan" userId="4d6e72d6-145e-4747-84e7-891fc11f580e" providerId="ADAL" clId="{AE459BCA-F2C7-6F4B-84CD-14B84CD74C25}" dt="2022-02-15T04:32:48.378" v="327" actId="478"/>
          <ac:picMkLst>
            <pc:docMk/>
            <pc:sldMk cId="0" sldId="256"/>
            <ac:picMk id="1030" creationId="{EA1B346B-016B-2440-A9EC-C2AA4A55B570}"/>
          </ac:picMkLst>
        </pc:picChg>
        <pc:picChg chg="add mod">
          <ac:chgData name="Steven Morgan" userId="4d6e72d6-145e-4747-84e7-891fc11f580e" providerId="ADAL" clId="{AE459BCA-F2C7-6F4B-84CD-14B84CD74C25}" dt="2022-02-15T04:34:03.846" v="346" actId="1076"/>
          <ac:picMkLst>
            <pc:docMk/>
            <pc:sldMk cId="0" sldId="256"/>
            <ac:picMk id="1032" creationId="{8AE08945-8DC1-2B42-8CD2-772AA7B88113}"/>
          </ac:picMkLst>
        </pc:picChg>
        <pc:cxnChg chg="add mod">
          <ac:chgData name="Steven Morgan" userId="4d6e72d6-145e-4747-84e7-891fc11f580e" providerId="ADAL" clId="{AE459BCA-F2C7-6F4B-84CD-14B84CD74C25}" dt="2022-02-15T03:54:52.515" v="48" actId="208"/>
          <ac:cxnSpMkLst>
            <pc:docMk/>
            <pc:sldMk cId="0" sldId="256"/>
            <ac:cxnSpMk id="7" creationId="{3D623AF2-151F-6B43-98ED-311E023FE536}"/>
          </ac:cxnSpMkLst>
        </pc:cxnChg>
      </pc:sldChg>
      <pc:sldChg chg="addSp delSp modSp add mod modNotesTx">
        <pc:chgData name="Steven Morgan" userId="4d6e72d6-145e-4747-84e7-891fc11f580e" providerId="ADAL" clId="{AE459BCA-F2C7-6F4B-84CD-14B84CD74C25}" dt="2022-02-15T05:02:01.493" v="977" actId="313"/>
        <pc:sldMkLst>
          <pc:docMk/>
          <pc:sldMk cId="0" sldId="257"/>
        </pc:sldMkLst>
        <pc:spChg chg="mod">
          <ac:chgData name="Steven Morgan" userId="4d6e72d6-145e-4747-84e7-891fc11f580e" providerId="ADAL" clId="{AE459BCA-F2C7-6F4B-84CD-14B84CD74C25}" dt="2022-02-15T04:54:53.234" v="406" actId="2711"/>
          <ac:spMkLst>
            <pc:docMk/>
            <pc:sldMk cId="0" sldId="257"/>
            <ac:spMk id="136" creationId="{00000000-0000-0000-0000-000000000000}"/>
          </ac:spMkLst>
        </pc:spChg>
        <pc:spChg chg="mod">
          <ac:chgData name="Steven Morgan" userId="4d6e72d6-145e-4747-84e7-891fc11f580e" providerId="ADAL" clId="{AE459BCA-F2C7-6F4B-84CD-14B84CD74C25}" dt="2022-02-15T04:54:58.655" v="407" actId="2711"/>
          <ac:spMkLst>
            <pc:docMk/>
            <pc:sldMk cId="0" sldId="257"/>
            <ac:spMk id="138" creationId="{00000000-0000-0000-0000-000000000000}"/>
          </ac:spMkLst>
        </pc:spChg>
        <pc:picChg chg="add mod">
          <ac:chgData name="Steven Morgan" userId="4d6e72d6-145e-4747-84e7-891fc11f580e" providerId="ADAL" clId="{AE459BCA-F2C7-6F4B-84CD-14B84CD74C25}" dt="2022-02-15T04:35:03.909" v="348"/>
          <ac:picMkLst>
            <pc:docMk/>
            <pc:sldMk cId="0" sldId="257"/>
            <ac:picMk id="9" creationId="{CCC0DBF6-3C25-DA47-BBF7-5748961F3DBD}"/>
          </ac:picMkLst>
        </pc:picChg>
        <pc:picChg chg="del">
          <ac:chgData name="Steven Morgan" userId="4d6e72d6-145e-4747-84e7-891fc11f580e" providerId="ADAL" clId="{AE459BCA-F2C7-6F4B-84CD-14B84CD74C25}" dt="2022-02-15T04:35:09.080" v="350" actId="478"/>
          <ac:picMkLst>
            <pc:docMk/>
            <pc:sldMk cId="0" sldId="257"/>
            <ac:picMk id="135" creationId="{00000000-0000-0000-0000-000000000000}"/>
          </ac:picMkLst>
        </pc:picChg>
        <pc:picChg chg="del">
          <ac:chgData name="Steven Morgan" userId="4d6e72d6-145e-4747-84e7-891fc11f580e" providerId="ADAL" clId="{AE459BCA-F2C7-6F4B-84CD-14B84CD74C25}" dt="2022-02-15T04:35:09.616" v="351" actId="478"/>
          <ac:picMkLst>
            <pc:docMk/>
            <pc:sldMk cId="0" sldId="257"/>
            <ac:picMk id="137" creationId="{00000000-0000-0000-0000-000000000000}"/>
          </ac:picMkLst>
        </pc:picChg>
        <pc:picChg chg="del">
          <ac:chgData name="Steven Morgan" userId="4d6e72d6-145e-4747-84e7-891fc11f580e" providerId="ADAL" clId="{AE459BCA-F2C7-6F4B-84CD-14B84CD74C25}" dt="2022-02-15T04:35:07.131" v="349" actId="478"/>
          <ac:picMkLst>
            <pc:docMk/>
            <pc:sldMk cId="0" sldId="257"/>
            <ac:picMk id="139" creationId="{00000000-0000-0000-0000-000000000000}"/>
          </ac:picMkLst>
        </pc:picChg>
        <pc:cxnChg chg="add mod">
          <ac:chgData name="Steven Morgan" userId="4d6e72d6-145e-4747-84e7-891fc11f580e" providerId="ADAL" clId="{AE459BCA-F2C7-6F4B-84CD-14B84CD74C25}" dt="2022-02-15T04:35:03.909" v="348"/>
          <ac:cxnSpMkLst>
            <pc:docMk/>
            <pc:sldMk cId="0" sldId="257"/>
            <ac:cxnSpMk id="10" creationId="{43F15B66-0C4C-C642-BD05-18D5C96D4892}"/>
          </ac:cxnSpMkLst>
        </pc:cxnChg>
      </pc:sldChg>
      <pc:sldChg chg="modSp del mod">
        <pc:chgData name="Steven Morgan" userId="4d6e72d6-145e-4747-84e7-891fc11f580e" providerId="ADAL" clId="{AE459BCA-F2C7-6F4B-84CD-14B84CD74C25}" dt="2022-02-15T07:50:53.337" v="5712" actId="2696"/>
        <pc:sldMkLst>
          <pc:docMk/>
          <pc:sldMk cId="711104164" sldId="277"/>
        </pc:sldMkLst>
        <pc:spChg chg="mod">
          <ac:chgData name="Steven Morgan" userId="4d6e72d6-145e-4747-84e7-891fc11f580e" providerId="ADAL" clId="{AE459BCA-F2C7-6F4B-84CD-14B84CD74C25}" dt="2022-02-15T03:51:03.196" v="6"/>
          <ac:spMkLst>
            <pc:docMk/>
            <pc:sldMk cId="711104164" sldId="277"/>
            <ac:spMk id="3" creationId="{62FC2E14-24A9-4C48-BA13-A2E74B0AAD2F}"/>
          </ac:spMkLst>
        </pc:spChg>
      </pc:sldChg>
      <pc:sldChg chg="del">
        <pc:chgData name="Steven Morgan" userId="4d6e72d6-145e-4747-84e7-891fc11f580e" providerId="ADAL" clId="{AE459BCA-F2C7-6F4B-84CD-14B84CD74C25}" dt="2022-02-15T07:51:01.009" v="5731" actId="2696"/>
        <pc:sldMkLst>
          <pc:docMk/>
          <pc:sldMk cId="2634579934" sldId="280"/>
        </pc:sldMkLst>
      </pc:sldChg>
      <pc:sldChg chg="addSp delSp modSp mod ord modNotesTx">
        <pc:chgData name="Steven Morgan" userId="4d6e72d6-145e-4747-84e7-891fc11f580e" providerId="ADAL" clId="{AE459BCA-F2C7-6F4B-84CD-14B84CD74C25}" dt="2022-02-15T06:29:12.713" v="1638" actId="20577"/>
        <pc:sldMkLst>
          <pc:docMk/>
          <pc:sldMk cId="336842127" sldId="283"/>
        </pc:sldMkLst>
        <pc:spChg chg="del">
          <ac:chgData name="Steven Morgan" userId="4d6e72d6-145e-4747-84e7-891fc11f580e" providerId="ADAL" clId="{AE459BCA-F2C7-6F4B-84CD-14B84CD74C25}" dt="2022-02-15T06:19:52.751" v="1379" actId="478"/>
          <ac:spMkLst>
            <pc:docMk/>
            <pc:sldMk cId="336842127" sldId="283"/>
            <ac:spMk id="2" creationId="{A81EFB22-98A7-4F3C-A570-7B79A9A252FE}"/>
          </ac:spMkLst>
        </pc:spChg>
        <pc:spChg chg="add del mod">
          <ac:chgData name="Steven Morgan" userId="4d6e72d6-145e-4747-84e7-891fc11f580e" providerId="ADAL" clId="{AE459BCA-F2C7-6F4B-84CD-14B84CD74C25}" dt="2022-02-15T06:19:54.793" v="1380" actId="478"/>
          <ac:spMkLst>
            <pc:docMk/>
            <pc:sldMk cId="336842127" sldId="283"/>
            <ac:spMk id="6" creationId="{9DFE82B1-8F02-5445-9B48-186537A304F3}"/>
          </ac:spMkLst>
        </pc:spChg>
        <pc:spChg chg="mod">
          <ac:chgData name="Steven Morgan" userId="4d6e72d6-145e-4747-84e7-891fc11f580e" providerId="ADAL" clId="{AE459BCA-F2C7-6F4B-84CD-14B84CD74C25}" dt="2022-02-15T06:22:29.059" v="1391" actId="1076"/>
          <ac:spMkLst>
            <pc:docMk/>
            <pc:sldMk cId="336842127" sldId="283"/>
            <ac:spMk id="7" creationId="{D07DE60C-F385-414C-8B4B-3519993CEDFB}"/>
          </ac:spMkLst>
        </pc:spChg>
        <pc:picChg chg="del">
          <ac:chgData name="Steven Morgan" userId="4d6e72d6-145e-4747-84e7-891fc11f580e" providerId="ADAL" clId="{AE459BCA-F2C7-6F4B-84CD-14B84CD74C25}" dt="2022-02-15T06:19:49.562" v="1378" actId="478"/>
          <ac:picMkLst>
            <pc:docMk/>
            <pc:sldMk cId="336842127" sldId="283"/>
            <ac:picMk id="5" creationId="{67B45851-709E-7C49-9740-3859B09B1D04}"/>
          </ac:picMkLst>
        </pc:picChg>
        <pc:picChg chg="add mod">
          <ac:chgData name="Steven Morgan" userId="4d6e72d6-145e-4747-84e7-891fc11f580e" providerId="ADAL" clId="{AE459BCA-F2C7-6F4B-84CD-14B84CD74C25}" dt="2022-02-15T06:20:38.006" v="1389" actId="1035"/>
          <ac:picMkLst>
            <pc:docMk/>
            <pc:sldMk cId="336842127" sldId="283"/>
            <ac:picMk id="8" creationId="{7AB93CCA-CF55-2541-9E7B-92E408F7E0B5}"/>
          </ac:picMkLst>
        </pc:picChg>
        <pc:picChg chg="add mod">
          <ac:chgData name="Steven Morgan" userId="4d6e72d6-145e-4747-84e7-891fc11f580e" providerId="ADAL" clId="{AE459BCA-F2C7-6F4B-84CD-14B84CD74C25}" dt="2022-02-15T06:20:38.006" v="1389" actId="1035"/>
          <ac:picMkLst>
            <pc:docMk/>
            <pc:sldMk cId="336842127" sldId="283"/>
            <ac:picMk id="9" creationId="{733CB70B-8545-A940-8DA9-EB9DEF1D0EE4}"/>
          </ac:picMkLst>
        </pc:picChg>
        <pc:picChg chg="add mod">
          <ac:chgData name="Steven Morgan" userId="4d6e72d6-145e-4747-84e7-891fc11f580e" providerId="ADAL" clId="{AE459BCA-F2C7-6F4B-84CD-14B84CD74C25}" dt="2022-02-15T06:20:38.006" v="1389" actId="1035"/>
          <ac:picMkLst>
            <pc:docMk/>
            <pc:sldMk cId="336842127" sldId="283"/>
            <ac:picMk id="10" creationId="{9E3D7325-4F4B-D24E-81C6-32B624D798EC}"/>
          </ac:picMkLst>
        </pc:picChg>
        <pc:picChg chg="add mod">
          <ac:chgData name="Steven Morgan" userId="4d6e72d6-145e-4747-84e7-891fc11f580e" providerId="ADAL" clId="{AE459BCA-F2C7-6F4B-84CD-14B84CD74C25}" dt="2022-02-15T06:20:38.006" v="1389" actId="1035"/>
          <ac:picMkLst>
            <pc:docMk/>
            <pc:sldMk cId="336842127" sldId="283"/>
            <ac:picMk id="11" creationId="{9EF27A83-F644-0244-8F37-DC390FFBE3BF}"/>
          </ac:picMkLst>
        </pc:picChg>
        <pc:picChg chg="add mod">
          <ac:chgData name="Steven Morgan" userId="4d6e72d6-145e-4747-84e7-891fc11f580e" providerId="ADAL" clId="{AE459BCA-F2C7-6F4B-84CD-14B84CD74C25}" dt="2022-02-15T06:20:38.006" v="1389" actId="1035"/>
          <ac:picMkLst>
            <pc:docMk/>
            <pc:sldMk cId="336842127" sldId="283"/>
            <ac:picMk id="12" creationId="{F720AFCC-BB14-A343-A987-3F3C4458E6B2}"/>
          </ac:picMkLst>
        </pc:picChg>
        <pc:picChg chg="add mod">
          <ac:chgData name="Steven Morgan" userId="4d6e72d6-145e-4747-84e7-891fc11f580e" providerId="ADAL" clId="{AE459BCA-F2C7-6F4B-84CD-14B84CD74C25}" dt="2022-02-15T06:20:38.006" v="1389" actId="1035"/>
          <ac:picMkLst>
            <pc:docMk/>
            <pc:sldMk cId="336842127" sldId="283"/>
            <ac:picMk id="13" creationId="{4838C671-FEF5-5E41-8537-467048590872}"/>
          </ac:picMkLst>
        </pc:picChg>
        <pc:picChg chg="add mod">
          <ac:chgData name="Steven Morgan" userId="4d6e72d6-145e-4747-84e7-891fc11f580e" providerId="ADAL" clId="{AE459BCA-F2C7-6F4B-84CD-14B84CD74C25}" dt="2022-02-15T06:20:38.006" v="1389" actId="1035"/>
          <ac:picMkLst>
            <pc:docMk/>
            <pc:sldMk cId="336842127" sldId="283"/>
            <ac:picMk id="14" creationId="{D943FFBE-DBC2-C942-A1F2-3E543CE32ED3}"/>
          </ac:picMkLst>
        </pc:picChg>
        <pc:picChg chg="add mod">
          <ac:chgData name="Steven Morgan" userId="4d6e72d6-145e-4747-84e7-891fc11f580e" providerId="ADAL" clId="{AE459BCA-F2C7-6F4B-84CD-14B84CD74C25}" dt="2022-02-15T06:20:38.006" v="1389" actId="1035"/>
          <ac:picMkLst>
            <pc:docMk/>
            <pc:sldMk cId="336842127" sldId="283"/>
            <ac:picMk id="15" creationId="{E788B6FE-DC1E-1746-8083-F6E908D6FCCD}"/>
          </ac:picMkLst>
        </pc:picChg>
        <pc:cxnChg chg="add del mod">
          <ac:chgData name="Steven Morgan" userId="4d6e72d6-145e-4747-84e7-891fc11f580e" providerId="ADAL" clId="{AE459BCA-F2C7-6F4B-84CD-14B84CD74C25}" dt="2022-02-15T06:20:20.004" v="1384" actId="478"/>
          <ac:cxnSpMkLst>
            <pc:docMk/>
            <pc:sldMk cId="336842127" sldId="283"/>
            <ac:cxnSpMk id="16" creationId="{70175788-0006-874A-9529-DA0CBCBCCB2C}"/>
          </ac:cxnSpMkLst>
        </pc:cxnChg>
        <pc:cxnChg chg="add mod">
          <ac:chgData name="Steven Morgan" userId="4d6e72d6-145e-4747-84e7-891fc11f580e" providerId="ADAL" clId="{AE459BCA-F2C7-6F4B-84CD-14B84CD74C25}" dt="2022-02-15T06:20:20.517" v="1385"/>
          <ac:cxnSpMkLst>
            <pc:docMk/>
            <pc:sldMk cId="336842127" sldId="283"/>
            <ac:cxnSpMk id="17" creationId="{C00909D2-37DE-9E41-A038-83D981B45FC0}"/>
          </ac:cxnSpMkLst>
        </pc:cxnChg>
      </pc:sldChg>
      <pc:sldChg chg="del ord">
        <pc:chgData name="Steven Morgan" userId="4d6e72d6-145e-4747-84e7-891fc11f580e" providerId="ADAL" clId="{AE459BCA-F2C7-6F4B-84CD-14B84CD74C25}" dt="2022-02-15T07:50:53.048" v="5711" actId="2696"/>
        <pc:sldMkLst>
          <pc:docMk/>
          <pc:sldMk cId="1098263595" sldId="292"/>
        </pc:sldMkLst>
      </pc:sldChg>
      <pc:sldChg chg="del">
        <pc:chgData name="Steven Morgan" userId="4d6e72d6-145e-4747-84e7-891fc11f580e" providerId="ADAL" clId="{AE459BCA-F2C7-6F4B-84CD-14B84CD74C25}" dt="2022-02-15T07:50:54.820" v="5715" actId="2696"/>
        <pc:sldMkLst>
          <pc:docMk/>
          <pc:sldMk cId="4011375353" sldId="293"/>
        </pc:sldMkLst>
      </pc:sldChg>
      <pc:sldChg chg="del">
        <pc:chgData name="Steven Morgan" userId="4d6e72d6-145e-4747-84e7-891fc11f580e" providerId="ADAL" clId="{AE459BCA-F2C7-6F4B-84CD-14B84CD74C25}" dt="2022-02-15T07:50:55.243" v="5716" actId="2696"/>
        <pc:sldMkLst>
          <pc:docMk/>
          <pc:sldMk cId="2143740183" sldId="294"/>
        </pc:sldMkLst>
      </pc:sldChg>
      <pc:sldChg chg="addSp delSp modSp mod ord modNotesTx">
        <pc:chgData name="Steven Morgan" userId="4d6e72d6-145e-4747-84e7-891fc11f580e" providerId="ADAL" clId="{AE459BCA-F2C7-6F4B-84CD-14B84CD74C25}" dt="2022-02-15T06:32:34.475" v="1835" actId="20577"/>
        <pc:sldMkLst>
          <pc:docMk/>
          <pc:sldMk cId="3056047167" sldId="296"/>
        </pc:sldMkLst>
        <pc:picChg chg="del">
          <ac:chgData name="Steven Morgan" userId="4d6e72d6-145e-4747-84e7-891fc11f580e" providerId="ADAL" clId="{AE459BCA-F2C7-6F4B-84CD-14B84CD74C25}" dt="2022-02-15T06:20:04.258" v="1382" actId="478"/>
          <ac:picMkLst>
            <pc:docMk/>
            <pc:sldMk cId="3056047167" sldId="296"/>
            <ac:picMk id="5" creationId="{67B45851-709E-7C49-9740-3859B09B1D04}"/>
          </ac:picMkLst>
        </pc:picChg>
        <pc:picChg chg="add mod">
          <ac:chgData name="Steven Morgan" userId="4d6e72d6-145e-4747-84e7-891fc11f580e" providerId="ADAL" clId="{AE459BCA-F2C7-6F4B-84CD-14B84CD74C25}" dt="2022-02-15T06:20:04.759" v="1383"/>
          <ac:picMkLst>
            <pc:docMk/>
            <pc:sldMk cId="3056047167" sldId="296"/>
            <ac:picMk id="6" creationId="{7DC8AABF-7768-7C40-8126-7FD481CD6B31}"/>
          </ac:picMkLst>
        </pc:picChg>
        <pc:picChg chg="add mod">
          <ac:chgData name="Steven Morgan" userId="4d6e72d6-145e-4747-84e7-891fc11f580e" providerId="ADAL" clId="{AE459BCA-F2C7-6F4B-84CD-14B84CD74C25}" dt="2022-02-15T06:20:04.759" v="1383"/>
          <ac:picMkLst>
            <pc:docMk/>
            <pc:sldMk cId="3056047167" sldId="296"/>
            <ac:picMk id="8" creationId="{FD146631-DB97-074F-A006-15C9C3A32307}"/>
          </ac:picMkLst>
        </pc:picChg>
        <pc:picChg chg="add mod">
          <ac:chgData name="Steven Morgan" userId="4d6e72d6-145e-4747-84e7-891fc11f580e" providerId="ADAL" clId="{AE459BCA-F2C7-6F4B-84CD-14B84CD74C25}" dt="2022-02-15T06:20:04.759" v="1383"/>
          <ac:picMkLst>
            <pc:docMk/>
            <pc:sldMk cId="3056047167" sldId="296"/>
            <ac:picMk id="9" creationId="{2DC6F8A6-670F-3241-8181-B22521FCC5B7}"/>
          </ac:picMkLst>
        </pc:picChg>
        <pc:picChg chg="add mod">
          <ac:chgData name="Steven Morgan" userId="4d6e72d6-145e-4747-84e7-891fc11f580e" providerId="ADAL" clId="{AE459BCA-F2C7-6F4B-84CD-14B84CD74C25}" dt="2022-02-15T06:20:04.759" v="1383"/>
          <ac:picMkLst>
            <pc:docMk/>
            <pc:sldMk cId="3056047167" sldId="296"/>
            <ac:picMk id="10" creationId="{375102D1-255E-8E41-849D-2888B91067CD}"/>
          </ac:picMkLst>
        </pc:picChg>
        <pc:picChg chg="add mod">
          <ac:chgData name="Steven Morgan" userId="4d6e72d6-145e-4747-84e7-891fc11f580e" providerId="ADAL" clId="{AE459BCA-F2C7-6F4B-84CD-14B84CD74C25}" dt="2022-02-15T06:20:04.759" v="1383"/>
          <ac:picMkLst>
            <pc:docMk/>
            <pc:sldMk cId="3056047167" sldId="296"/>
            <ac:picMk id="11" creationId="{A981A960-5352-3B40-8E8F-8DECE21E0798}"/>
          </ac:picMkLst>
        </pc:picChg>
        <pc:picChg chg="add mod">
          <ac:chgData name="Steven Morgan" userId="4d6e72d6-145e-4747-84e7-891fc11f580e" providerId="ADAL" clId="{AE459BCA-F2C7-6F4B-84CD-14B84CD74C25}" dt="2022-02-15T06:20:04.759" v="1383"/>
          <ac:picMkLst>
            <pc:docMk/>
            <pc:sldMk cId="3056047167" sldId="296"/>
            <ac:picMk id="12" creationId="{C1431B27-CE98-7542-A4EB-D11EEBE84BAC}"/>
          </ac:picMkLst>
        </pc:picChg>
        <pc:picChg chg="add mod">
          <ac:chgData name="Steven Morgan" userId="4d6e72d6-145e-4747-84e7-891fc11f580e" providerId="ADAL" clId="{AE459BCA-F2C7-6F4B-84CD-14B84CD74C25}" dt="2022-02-15T06:20:04.759" v="1383"/>
          <ac:picMkLst>
            <pc:docMk/>
            <pc:sldMk cId="3056047167" sldId="296"/>
            <ac:picMk id="13" creationId="{A9DA9BC5-DCD0-3A45-9BF6-2C045F25546E}"/>
          </ac:picMkLst>
        </pc:picChg>
        <pc:picChg chg="add mod">
          <ac:chgData name="Steven Morgan" userId="4d6e72d6-145e-4747-84e7-891fc11f580e" providerId="ADAL" clId="{AE459BCA-F2C7-6F4B-84CD-14B84CD74C25}" dt="2022-02-15T06:20:04.759" v="1383"/>
          <ac:picMkLst>
            <pc:docMk/>
            <pc:sldMk cId="3056047167" sldId="296"/>
            <ac:picMk id="14" creationId="{B5A54522-B9E7-274C-B6B9-B57CC33C4111}"/>
          </ac:picMkLst>
        </pc:picChg>
        <pc:cxnChg chg="add mod">
          <ac:chgData name="Steven Morgan" userId="4d6e72d6-145e-4747-84e7-891fc11f580e" providerId="ADAL" clId="{AE459BCA-F2C7-6F4B-84CD-14B84CD74C25}" dt="2022-02-15T06:20:04.759" v="1383"/>
          <ac:cxnSpMkLst>
            <pc:docMk/>
            <pc:sldMk cId="3056047167" sldId="296"/>
            <ac:cxnSpMk id="15" creationId="{CBB5B5ED-B803-E64E-BEFA-50B0CAAD3567}"/>
          </ac:cxnSpMkLst>
        </pc:cxnChg>
      </pc:sldChg>
      <pc:sldChg chg="del">
        <pc:chgData name="Steven Morgan" userId="4d6e72d6-145e-4747-84e7-891fc11f580e" providerId="ADAL" clId="{AE459BCA-F2C7-6F4B-84CD-14B84CD74C25}" dt="2022-02-15T07:50:53.706" v="5713" actId="2696"/>
        <pc:sldMkLst>
          <pc:docMk/>
          <pc:sldMk cId="2000584196" sldId="297"/>
        </pc:sldMkLst>
      </pc:sldChg>
      <pc:sldChg chg="del">
        <pc:chgData name="Steven Morgan" userId="4d6e72d6-145e-4747-84e7-891fc11f580e" providerId="ADAL" clId="{AE459BCA-F2C7-6F4B-84CD-14B84CD74C25}" dt="2022-02-15T07:50:53.754" v="5714" actId="2696"/>
        <pc:sldMkLst>
          <pc:docMk/>
          <pc:sldMk cId="348833977" sldId="298"/>
        </pc:sldMkLst>
      </pc:sldChg>
      <pc:sldChg chg="del">
        <pc:chgData name="Steven Morgan" userId="4d6e72d6-145e-4747-84e7-891fc11f580e" providerId="ADAL" clId="{AE459BCA-F2C7-6F4B-84CD-14B84CD74C25}" dt="2022-02-15T07:50:55.590" v="5717" actId="2696"/>
        <pc:sldMkLst>
          <pc:docMk/>
          <pc:sldMk cId="2178062171" sldId="299"/>
        </pc:sldMkLst>
      </pc:sldChg>
      <pc:sldChg chg="del">
        <pc:chgData name="Steven Morgan" userId="4d6e72d6-145e-4747-84e7-891fc11f580e" providerId="ADAL" clId="{AE459BCA-F2C7-6F4B-84CD-14B84CD74C25}" dt="2022-02-15T07:50:55.818" v="5718" actId="2696"/>
        <pc:sldMkLst>
          <pc:docMk/>
          <pc:sldMk cId="1421121225" sldId="300"/>
        </pc:sldMkLst>
      </pc:sldChg>
      <pc:sldChg chg="del">
        <pc:chgData name="Steven Morgan" userId="4d6e72d6-145e-4747-84e7-891fc11f580e" providerId="ADAL" clId="{AE459BCA-F2C7-6F4B-84CD-14B84CD74C25}" dt="2022-02-15T07:50:56.232" v="5719" actId="2696"/>
        <pc:sldMkLst>
          <pc:docMk/>
          <pc:sldMk cId="550302951" sldId="301"/>
        </pc:sldMkLst>
      </pc:sldChg>
      <pc:sldChg chg="del">
        <pc:chgData name="Steven Morgan" userId="4d6e72d6-145e-4747-84e7-891fc11f580e" providerId="ADAL" clId="{AE459BCA-F2C7-6F4B-84CD-14B84CD74C25}" dt="2022-02-15T07:50:56.670" v="5720" actId="2696"/>
        <pc:sldMkLst>
          <pc:docMk/>
          <pc:sldMk cId="792218681" sldId="302"/>
        </pc:sldMkLst>
      </pc:sldChg>
      <pc:sldChg chg="del">
        <pc:chgData name="Steven Morgan" userId="4d6e72d6-145e-4747-84e7-891fc11f580e" providerId="ADAL" clId="{AE459BCA-F2C7-6F4B-84CD-14B84CD74C25}" dt="2022-02-15T07:50:57.002" v="5721" actId="2696"/>
        <pc:sldMkLst>
          <pc:docMk/>
          <pc:sldMk cId="4006216037" sldId="303"/>
        </pc:sldMkLst>
      </pc:sldChg>
      <pc:sldChg chg="del">
        <pc:chgData name="Steven Morgan" userId="4d6e72d6-145e-4747-84e7-891fc11f580e" providerId="ADAL" clId="{AE459BCA-F2C7-6F4B-84CD-14B84CD74C25}" dt="2022-02-15T07:50:57.360" v="5722" actId="2696"/>
        <pc:sldMkLst>
          <pc:docMk/>
          <pc:sldMk cId="1437805247" sldId="304"/>
        </pc:sldMkLst>
      </pc:sldChg>
      <pc:sldChg chg="del">
        <pc:chgData name="Steven Morgan" userId="4d6e72d6-145e-4747-84e7-891fc11f580e" providerId="ADAL" clId="{AE459BCA-F2C7-6F4B-84CD-14B84CD74C25}" dt="2022-02-15T07:50:57.686" v="5723" actId="2696"/>
        <pc:sldMkLst>
          <pc:docMk/>
          <pc:sldMk cId="2483732216" sldId="305"/>
        </pc:sldMkLst>
      </pc:sldChg>
      <pc:sldChg chg="del">
        <pc:chgData name="Steven Morgan" userId="4d6e72d6-145e-4747-84e7-891fc11f580e" providerId="ADAL" clId="{AE459BCA-F2C7-6F4B-84CD-14B84CD74C25}" dt="2022-02-15T07:50:58.021" v="5724" actId="2696"/>
        <pc:sldMkLst>
          <pc:docMk/>
          <pc:sldMk cId="1278443160" sldId="306"/>
        </pc:sldMkLst>
      </pc:sldChg>
      <pc:sldChg chg="del">
        <pc:chgData name="Steven Morgan" userId="4d6e72d6-145e-4747-84e7-891fc11f580e" providerId="ADAL" clId="{AE459BCA-F2C7-6F4B-84CD-14B84CD74C25}" dt="2022-02-15T07:50:58.314" v="5725" actId="2696"/>
        <pc:sldMkLst>
          <pc:docMk/>
          <pc:sldMk cId="2123131255" sldId="307"/>
        </pc:sldMkLst>
      </pc:sldChg>
      <pc:sldChg chg="del">
        <pc:chgData name="Steven Morgan" userId="4d6e72d6-145e-4747-84e7-891fc11f580e" providerId="ADAL" clId="{AE459BCA-F2C7-6F4B-84CD-14B84CD74C25}" dt="2022-02-15T07:50:58.650" v="5726" actId="2696"/>
        <pc:sldMkLst>
          <pc:docMk/>
          <pc:sldMk cId="2644984767" sldId="309"/>
        </pc:sldMkLst>
      </pc:sldChg>
      <pc:sldChg chg="del">
        <pc:chgData name="Steven Morgan" userId="4d6e72d6-145e-4747-84e7-891fc11f580e" providerId="ADAL" clId="{AE459BCA-F2C7-6F4B-84CD-14B84CD74C25}" dt="2022-02-15T07:50:58.937" v="5727" actId="2696"/>
        <pc:sldMkLst>
          <pc:docMk/>
          <pc:sldMk cId="38230415" sldId="310"/>
        </pc:sldMkLst>
      </pc:sldChg>
      <pc:sldChg chg="del">
        <pc:chgData name="Steven Morgan" userId="4d6e72d6-145e-4747-84e7-891fc11f580e" providerId="ADAL" clId="{AE459BCA-F2C7-6F4B-84CD-14B84CD74C25}" dt="2022-02-15T07:50:59.329" v="5728" actId="2696"/>
        <pc:sldMkLst>
          <pc:docMk/>
          <pc:sldMk cId="3783677397" sldId="311"/>
        </pc:sldMkLst>
      </pc:sldChg>
      <pc:sldChg chg="del">
        <pc:chgData name="Steven Morgan" userId="4d6e72d6-145e-4747-84e7-891fc11f580e" providerId="ADAL" clId="{AE459BCA-F2C7-6F4B-84CD-14B84CD74C25}" dt="2022-02-15T07:50:59.729" v="5729" actId="2696"/>
        <pc:sldMkLst>
          <pc:docMk/>
          <pc:sldMk cId="202706630" sldId="312"/>
        </pc:sldMkLst>
      </pc:sldChg>
      <pc:sldChg chg="del">
        <pc:chgData name="Steven Morgan" userId="4d6e72d6-145e-4747-84e7-891fc11f580e" providerId="ADAL" clId="{AE459BCA-F2C7-6F4B-84CD-14B84CD74C25}" dt="2022-02-15T07:51:00.550" v="5730" actId="2696"/>
        <pc:sldMkLst>
          <pc:docMk/>
          <pc:sldMk cId="2375161981" sldId="313"/>
        </pc:sldMkLst>
      </pc:sldChg>
      <pc:sldChg chg="addSp delSp modSp add mod modNotesTx">
        <pc:chgData name="Steven Morgan" userId="4d6e72d6-145e-4747-84e7-891fc11f580e" providerId="ADAL" clId="{AE459BCA-F2C7-6F4B-84CD-14B84CD74C25}" dt="2022-02-15T06:17:37.283" v="1373" actId="1076"/>
        <pc:sldMkLst>
          <pc:docMk/>
          <pc:sldMk cId="1682557235" sldId="314"/>
        </pc:sldMkLst>
        <pc:spChg chg="del">
          <ac:chgData name="Steven Morgan" userId="4d6e72d6-145e-4747-84e7-891fc11f580e" providerId="ADAL" clId="{AE459BCA-F2C7-6F4B-84CD-14B84CD74C25}" dt="2022-02-15T04:54:24.771" v="403" actId="478"/>
          <ac:spMkLst>
            <pc:docMk/>
            <pc:sldMk cId="1682557235" sldId="314"/>
            <ac:spMk id="134" creationId="{00000000-0000-0000-0000-000000000000}"/>
          </ac:spMkLst>
        </pc:spChg>
        <pc:spChg chg="mod">
          <ac:chgData name="Steven Morgan" userId="4d6e72d6-145e-4747-84e7-891fc11f580e" providerId="ADAL" clId="{AE459BCA-F2C7-6F4B-84CD-14B84CD74C25}" dt="2022-02-15T06:17:37.283" v="1373" actId="1076"/>
          <ac:spMkLst>
            <pc:docMk/>
            <pc:sldMk cId="1682557235" sldId="314"/>
            <ac:spMk id="136" creationId="{00000000-0000-0000-0000-000000000000}"/>
          </ac:spMkLst>
        </pc:spChg>
        <pc:graphicFrameChg chg="add mod">
          <ac:chgData name="Steven Morgan" userId="4d6e72d6-145e-4747-84e7-891fc11f580e" providerId="ADAL" clId="{AE459BCA-F2C7-6F4B-84CD-14B84CD74C25}" dt="2022-02-15T04:59:15.625" v="787" actId="2085"/>
          <ac:graphicFrameMkLst>
            <pc:docMk/>
            <pc:sldMk cId="1682557235" sldId="314"/>
            <ac:graphicFrameMk id="8" creationId="{CA4DD39C-BAD8-714E-806B-3F29128F0FED}"/>
          </ac:graphicFrameMkLst>
        </pc:graphicFrameChg>
        <pc:picChg chg="del">
          <ac:chgData name="Steven Morgan" userId="4d6e72d6-145e-4747-84e7-891fc11f580e" providerId="ADAL" clId="{AE459BCA-F2C7-6F4B-84CD-14B84CD74C25}" dt="2022-02-15T04:54:25.756" v="404" actId="478"/>
          <ac:picMkLst>
            <pc:docMk/>
            <pc:sldMk cId="1682557235" sldId="314"/>
            <ac:picMk id="140" creationId="{00000000-0000-0000-0000-000000000000}"/>
          </ac:picMkLst>
        </pc:picChg>
      </pc:sldChg>
      <pc:sldChg chg="addSp delSp modSp add mod modNotesTx">
        <pc:chgData name="Steven Morgan" userId="4d6e72d6-145e-4747-84e7-891fc11f580e" providerId="ADAL" clId="{AE459BCA-F2C7-6F4B-84CD-14B84CD74C25}" dt="2022-02-15T06:37:10.254" v="1841" actId="207"/>
        <pc:sldMkLst>
          <pc:docMk/>
          <pc:sldMk cId="1076307281" sldId="315"/>
        </pc:sldMkLst>
        <pc:spChg chg="add mod">
          <ac:chgData name="Steven Morgan" userId="4d6e72d6-145e-4747-84e7-891fc11f580e" providerId="ADAL" clId="{AE459BCA-F2C7-6F4B-84CD-14B84CD74C25}" dt="2022-02-15T06:37:10.254" v="1841" actId="207"/>
          <ac:spMkLst>
            <pc:docMk/>
            <pc:sldMk cId="1076307281" sldId="315"/>
            <ac:spMk id="7" creationId="{81DEA325-6987-D14F-8B95-402C84C7444D}"/>
          </ac:spMkLst>
        </pc:spChg>
        <pc:spChg chg="add mod">
          <ac:chgData name="Steven Morgan" userId="4d6e72d6-145e-4747-84e7-891fc11f580e" providerId="ADAL" clId="{AE459BCA-F2C7-6F4B-84CD-14B84CD74C25}" dt="2022-02-15T06:14:22.083" v="1205" actId="1076"/>
          <ac:spMkLst>
            <pc:docMk/>
            <pc:sldMk cId="1076307281" sldId="315"/>
            <ac:spMk id="11" creationId="{43FA74E6-9A76-584B-AFCF-186E6692E689}"/>
          </ac:spMkLst>
        </pc:spChg>
        <pc:spChg chg="del">
          <ac:chgData name="Steven Morgan" userId="4d6e72d6-145e-4747-84e7-891fc11f580e" providerId="ADAL" clId="{AE459BCA-F2C7-6F4B-84CD-14B84CD74C25}" dt="2022-02-15T06:13:04.320" v="1202" actId="478"/>
          <ac:spMkLst>
            <pc:docMk/>
            <pc:sldMk cId="1076307281" sldId="315"/>
            <ac:spMk id="136" creationId="{00000000-0000-0000-0000-000000000000}"/>
          </ac:spMkLst>
        </pc:spChg>
        <pc:graphicFrameChg chg="del">
          <ac:chgData name="Steven Morgan" userId="4d6e72d6-145e-4747-84e7-891fc11f580e" providerId="ADAL" clId="{AE459BCA-F2C7-6F4B-84CD-14B84CD74C25}" dt="2022-02-15T05:04:21.623" v="1198" actId="478"/>
          <ac:graphicFrameMkLst>
            <pc:docMk/>
            <pc:sldMk cId="1076307281" sldId="315"/>
            <ac:graphicFrameMk id="8" creationId="{CA4DD39C-BAD8-714E-806B-3F29128F0FED}"/>
          </ac:graphicFrameMkLst>
        </pc:graphicFrameChg>
      </pc:sldChg>
      <pc:sldChg chg="addSp delSp modSp add mod ord modNotesTx">
        <pc:chgData name="Steven Morgan" userId="4d6e72d6-145e-4747-84e7-891fc11f580e" providerId="ADAL" clId="{AE459BCA-F2C7-6F4B-84CD-14B84CD74C25}" dt="2022-02-15T06:41:59.798" v="2190" actId="1076"/>
        <pc:sldMkLst>
          <pc:docMk/>
          <pc:sldMk cId="2929678328" sldId="316"/>
        </pc:sldMkLst>
        <pc:spChg chg="add mod">
          <ac:chgData name="Steven Morgan" userId="4d6e72d6-145e-4747-84e7-891fc11f580e" providerId="ADAL" clId="{AE459BCA-F2C7-6F4B-84CD-14B84CD74C25}" dt="2022-02-15T06:41:59.798" v="2190" actId="1076"/>
          <ac:spMkLst>
            <pc:docMk/>
            <pc:sldMk cId="2929678328" sldId="316"/>
            <ac:spMk id="2" creationId="{A8E398FB-9C6A-5741-8D0A-674F37D5DDE5}"/>
          </ac:spMkLst>
        </pc:spChg>
        <pc:spChg chg="mod">
          <ac:chgData name="Steven Morgan" userId="4d6e72d6-145e-4747-84e7-891fc11f580e" providerId="ADAL" clId="{AE459BCA-F2C7-6F4B-84CD-14B84CD74C25}" dt="2022-02-15T06:41:56.405" v="2189" actId="1076"/>
          <ac:spMkLst>
            <pc:docMk/>
            <pc:sldMk cId="2929678328" sldId="316"/>
            <ac:spMk id="7" creationId="{81DEA325-6987-D14F-8B95-402C84C7444D}"/>
          </ac:spMkLst>
        </pc:spChg>
        <pc:spChg chg="mod">
          <ac:chgData name="Steven Morgan" userId="4d6e72d6-145e-4747-84e7-891fc11f580e" providerId="ADAL" clId="{AE459BCA-F2C7-6F4B-84CD-14B84CD74C25}" dt="2022-02-15T06:37:40.634" v="1861" actId="20577"/>
          <ac:spMkLst>
            <pc:docMk/>
            <pc:sldMk cId="2929678328" sldId="316"/>
            <ac:spMk id="11" creationId="{43FA74E6-9A76-584B-AFCF-186E6692E689}"/>
          </ac:spMkLst>
        </pc:spChg>
        <pc:spChg chg="del">
          <ac:chgData name="Steven Morgan" userId="4d6e72d6-145e-4747-84e7-891fc11f580e" providerId="ADAL" clId="{AE459BCA-F2C7-6F4B-84CD-14B84CD74C25}" dt="2022-02-15T06:41:53.579" v="2188" actId="478"/>
          <ac:spMkLst>
            <pc:docMk/>
            <pc:sldMk cId="2929678328" sldId="316"/>
            <ac:spMk id="138" creationId="{00000000-0000-0000-0000-000000000000}"/>
          </ac:spMkLst>
        </pc:spChg>
        <pc:grpChg chg="add mod">
          <ac:chgData name="Steven Morgan" userId="4d6e72d6-145e-4747-84e7-891fc11f580e" providerId="ADAL" clId="{AE459BCA-F2C7-6F4B-84CD-14B84CD74C25}" dt="2022-02-15T06:41:59.798" v="2190" actId="1076"/>
          <ac:grpSpMkLst>
            <pc:docMk/>
            <pc:sldMk cId="2929678328" sldId="316"/>
            <ac:grpSpMk id="3" creationId="{B074CCBF-2EBB-E048-B01C-9C992F79430B}"/>
          </ac:grpSpMkLst>
        </pc:grpChg>
        <pc:picChg chg="add mod">
          <ac:chgData name="Steven Morgan" userId="4d6e72d6-145e-4747-84e7-891fc11f580e" providerId="ADAL" clId="{AE459BCA-F2C7-6F4B-84CD-14B84CD74C25}" dt="2022-02-15T06:41:59.798" v="2190" actId="1076"/>
          <ac:picMkLst>
            <pc:docMk/>
            <pc:sldMk cId="2929678328" sldId="316"/>
            <ac:picMk id="4098" creationId="{7FAEF212-CDD6-D641-954B-E50703CA3056}"/>
          </ac:picMkLst>
        </pc:picChg>
      </pc:sldChg>
      <pc:sldChg chg="addSp delSp modSp add mod modNotesTx">
        <pc:chgData name="Steven Morgan" userId="4d6e72d6-145e-4747-84e7-891fc11f580e" providerId="ADAL" clId="{AE459BCA-F2C7-6F4B-84CD-14B84CD74C25}" dt="2022-02-15T07:15:42.396" v="2544" actId="20577"/>
        <pc:sldMkLst>
          <pc:docMk/>
          <pc:sldMk cId="992487990" sldId="317"/>
        </pc:sldMkLst>
        <pc:spChg chg="del">
          <ac:chgData name="Steven Morgan" userId="4d6e72d6-145e-4747-84e7-891fc11f580e" providerId="ADAL" clId="{AE459BCA-F2C7-6F4B-84CD-14B84CD74C25}" dt="2022-02-15T06:43:01.315" v="2192" actId="478"/>
          <ac:spMkLst>
            <pc:docMk/>
            <pc:sldMk cId="992487990" sldId="317"/>
            <ac:spMk id="2" creationId="{DC0665B6-2D42-544D-A38B-0178BE26FBAF}"/>
          </ac:spMkLst>
        </pc:spChg>
        <pc:spChg chg="mod">
          <ac:chgData name="Steven Morgan" userId="4d6e72d6-145e-4747-84e7-891fc11f580e" providerId="ADAL" clId="{AE459BCA-F2C7-6F4B-84CD-14B84CD74C25}" dt="2022-02-15T07:13:59.234" v="2241" actId="20577"/>
          <ac:spMkLst>
            <pc:docMk/>
            <pc:sldMk cId="992487990" sldId="317"/>
            <ac:spMk id="3" creationId="{5EB94D98-1E4E-7B4A-B563-CFE7EDBAE6FC}"/>
          </ac:spMkLst>
        </pc:spChg>
        <pc:spChg chg="add del mod">
          <ac:chgData name="Steven Morgan" userId="4d6e72d6-145e-4747-84e7-891fc11f580e" providerId="ADAL" clId="{AE459BCA-F2C7-6F4B-84CD-14B84CD74C25}" dt="2022-02-15T06:43:03.847" v="2193" actId="478"/>
          <ac:spMkLst>
            <pc:docMk/>
            <pc:sldMk cId="992487990" sldId="317"/>
            <ac:spMk id="6" creationId="{6F38BF39-AC23-B64C-997F-7E4B8DBF2A25}"/>
          </ac:spMkLst>
        </pc:spChg>
        <pc:spChg chg="add mod">
          <ac:chgData name="Steven Morgan" userId="4d6e72d6-145e-4747-84e7-891fc11f580e" providerId="ADAL" clId="{AE459BCA-F2C7-6F4B-84CD-14B84CD74C25}" dt="2022-02-15T06:44:07.758" v="2221" actId="20577"/>
          <ac:spMkLst>
            <pc:docMk/>
            <pc:sldMk cId="992487990" sldId="317"/>
            <ac:spMk id="9" creationId="{D61A47B1-4E91-834B-B694-13226DE8AAEF}"/>
          </ac:spMkLst>
        </pc:spChg>
        <pc:picChg chg="add mod">
          <ac:chgData name="Steven Morgan" userId="4d6e72d6-145e-4747-84e7-891fc11f580e" providerId="ADAL" clId="{AE459BCA-F2C7-6F4B-84CD-14B84CD74C25}" dt="2022-02-15T06:43:04.403" v="2194"/>
          <ac:picMkLst>
            <pc:docMk/>
            <pc:sldMk cId="992487990" sldId="317"/>
            <ac:picMk id="7" creationId="{0A453E54-B97C-A941-9B66-129174244909}"/>
          </ac:picMkLst>
        </pc:picChg>
        <pc:cxnChg chg="add mod">
          <ac:chgData name="Steven Morgan" userId="4d6e72d6-145e-4747-84e7-891fc11f580e" providerId="ADAL" clId="{AE459BCA-F2C7-6F4B-84CD-14B84CD74C25}" dt="2022-02-15T06:43:04.403" v="2194"/>
          <ac:cxnSpMkLst>
            <pc:docMk/>
            <pc:sldMk cId="992487990" sldId="317"/>
            <ac:cxnSpMk id="8" creationId="{13641DA5-B8B2-A34E-85CA-4EBE0663E2CE}"/>
          </ac:cxnSpMkLst>
        </pc:cxnChg>
      </pc:sldChg>
      <pc:sldChg chg="addSp delSp modSp add mod modNotesTx">
        <pc:chgData name="Steven Morgan" userId="4d6e72d6-145e-4747-84e7-891fc11f580e" providerId="ADAL" clId="{AE459BCA-F2C7-6F4B-84CD-14B84CD74C25}" dt="2022-02-15T07:19:03.275" v="2663" actId="20577"/>
        <pc:sldMkLst>
          <pc:docMk/>
          <pc:sldMk cId="665252229" sldId="318"/>
        </pc:sldMkLst>
        <pc:spChg chg="del">
          <ac:chgData name="Steven Morgan" userId="4d6e72d6-145e-4747-84e7-891fc11f580e" providerId="ADAL" clId="{AE459BCA-F2C7-6F4B-84CD-14B84CD74C25}" dt="2022-02-15T07:17:01.649" v="2546" actId="478"/>
          <ac:spMkLst>
            <pc:docMk/>
            <pc:sldMk cId="665252229" sldId="318"/>
            <ac:spMk id="2" creationId="{DC0665B6-2D42-544D-A38B-0178BE26FBAF}"/>
          </ac:spMkLst>
        </pc:spChg>
        <pc:spChg chg="mod">
          <ac:chgData name="Steven Morgan" userId="4d6e72d6-145e-4747-84e7-891fc11f580e" providerId="ADAL" clId="{AE459BCA-F2C7-6F4B-84CD-14B84CD74C25}" dt="2022-02-15T07:15:50.014" v="2545" actId="1076"/>
          <ac:spMkLst>
            <pc:docMk/>
            <pc:sldMk cId="665252229" sldId="318"/>
            <ac:spMk id="3" creationId="{5EB94D98-1E4E-7B4A-B563-CFE7EDBAE6FC}"/>
          </ac:spMkLst>
        </pc:spChg>
        <pc:spChg chg="add del mod">
          <ac:chgData name="Steven Morgan" userId="4d6e72d6-145e-4747-84e7-891fc11f580e" providerId="ADAL" clId="{AE459BCA-F2C7-6F4B-84CD-14B84CD74C25}" dt="2022-02-15T07:17:07.550" v="2549" actId="478"/>
          <ac:spMkLst>
            <pc:docMk/>
            <pc:sldMk cId="665252229" sldId="318"/>
            <ac:spMk id="6" creationId="{A83D6E1A-3ADE-F24F-B31D-9809A2AC55A3}"/>
          </ac:spMkLst>
        </pc:spChg>
        <pc:spChg chg="add del mod">
          <ac:chgData name="Steven Morgan" userId="4d6e72d6-145e-4747-84e7-891fc11f580e" providerId="ADAL" clId="{AE459BCA-F2C7-6F4B-84CD-14B84CD74C25}" dt="2022-02-15T07:17:04.284" v="2548"/>
          <ac:spMkLst>
            <pc:docMk/>
            <pc:sldMk cId="665252229" sldId="318"/>
            <ac:spMk id="9" creationId="{F4E91969-09FE-A049-A267-FDD22B7AECE4}"/>
          </ac:spMkLst>
        </pc:spChg>
        <pc:spChg chg="add mod">
          <ac:chgData name="Steven Morgan" userId="4d6e72d6-145e-4747-84e7-891fc11f580e" providerId="ADAL" clId="{AE459BCA-F2C7-6F4B-84CD-14B84CD74C25}" dt="2022-02-15T07:17:08.416" v="2550"/>
          <ac:spMkLst>
            <pc:docMk/>
            <pc:sldMk cId="665252229" sldId="318"/>
            <ac:spMk id="12" creationId="{EB722239-860B-2A4A-BB8C-4A10C84409F2}"/>
          </ac:spMkLst>
        </pc:spChg>
        <pc:picChg chg="add del mod">
          <ac:chgData name="Steven Morgan" userId="4d6e72d6-145e-4747-84e7-891fc11f580e" providerId="ADAL" clId="{AE459BCA-F2C7-6F4B-84CD-14B84CD74C25}" dt="2022-02-15T07:17:04.284" v="2548"/>
          <ac:picMkLst>
            <pc:docMk/>
            <pc:sldMk cId="665252229" sldId="318"/>
            <ac:picMk id="7" creationId="{EE3E096D-0885-2C46-9B29-B4791B2E3665}"/>
          </ac:picMkLst>
        </pc:picChg>
        <pc:picChg chg="add mod">
          <ac:chgData name="Steven Morgan" userId="4d6e72d6-145e-4747-84e7-891fc11f580e" providerId="ADAL" clId="{AE459BCA-F2C7-6F4B-84CD-14B84CD74C25}" dt="2022-02-15T07:17:08.416" v="2550"/>
          <ac:picMkLst>
            <pc:docMk/>
            <pc:sldMk cId="665252229" sldId="318"/>
            <ac:picMk id="10" creationId="{4A83B679-5BE1-2746-BB7A-B07FC3B8710A}"/>
          </ac:picMkLst>
        </pc:picChg>
        <pc:cxnChg chg="add del mod">
          <ac:chgData name="Steven Morgan" userId="4d6e72d6-145e-4747-84e7-891fc11f580e" providerId="ADAL" clId="{AE459BCA-F2C7-6F4B-84CD-14B84CD74C25}" dt="2022-02-15T07:17:04.284" v="2548"/>
          <ac:cxnSpMkLst>
            <pc:docMk/>
            <pc:sldMk cId="665252229" sldId="318"/>
            <ac:cxnSpMk id="8" creationId="{D0592131-DDE3-BD42-8B18-8D6D073616D0}"/>
          </ac:cxnSpMkLst>
        </pc:cxnChg>
        <pc:cxnChg chg="add mod">
          <ac:chgData name="Steven Morgan" userId="4d6e72d6-145e-4747-84e7-891fc11f580e" providerId="ADAL" clId="{AE459BCA-F2C7-6F4B-84CD-14B84CD74C25}" dt="2022-02-15T07:17:08.416" v="2550"/>
          <ac:cxnSpMkLst>
            <pc:docMk/>
            <pc:sldMk cId="665252229" sldId="318"/>
            <ac:cxnSpMk id="11" creationId="{756E6D2A-8AEF-D047-B459-C32CFC1C46C9}"/>
          </ac:cxnSpMkLst>
        </pc:cxnChg>
      </pc:sldChg>
      <pc:sldChg chg="addSp delSp modSp add mod modNotesTx">
        <pc:chgData name="Steven Morgan" userId="4d6e72d6-145e-4747-84e7-891fc11f580e" providerId="ADAL" clId="{AE459BCA-F2C7-6F4B-84CD-14B84CD74C25}" dt="2022-02-15T07:21:06.992" v="2755" actId="1076"/>
        <pc:sldMkLst>
          <pc:docMk/>
          <pc:sldMk cId="1948286626" sldId="319"/>
        </pc:sldMkLst>
        <pc:spChg chg="del">
          <ac:chgData name="Steven Morgan" userId="4d6e72d6-145e-4747-84e7-891fc11f580e" providerId="ADAL" clId="{AE459BCA-F2C7-6F4B-84CD-14B84CD74C25}" dt="2022-02-15T07:19:24.410" v="2666" actId="478"/>
          <ac:spMkLst>
            <pc:docMk/>
            <pc:sldMk cId="1948286626" sldId="319"/>
            <ac:spMk id="2" creationId="{DC0665B6-2D42-544D-A38B-0178BE26FBAF}"/>
          </ac:spMkLst>
        </pc:spChg>
        <pc:spChg chg="mod">
          <ac:chgData name="Steven Morgan" userId="4d6e72d6-145e-4747-84e7-891fc11f580e" providerId="ADAL" clId="{AE459BCA-F2C7-6F4B-84CD-14B84CD74C25}" dt="2022-02-15T07:21:06.992" v="2755" actId="1076"/>
          <ac:spMkLst>
            <pc:docMk/>
            <pc:sldMk cId="1948286626" sldId="319"/>
            <ac:spMk id="3" creationId="{5EB94D98-1E4E-7B4A-B563-CFE7EDBAE6FC}"/>
          </ac:spMkLst>
        </pc:spChg>
        <pc:spChg chg="add del mod">
          <ac:chgData name="Steven Morgan" userId="4d6e72d6-145e-4747-84e7-891fc11f580e" providerId="ADAL" clId="{AE459BCA-F2C7-6F4B-84CD-14B84CD74C25}" dt="2022-02-15T07:19:21.527" v="2665"/>
          <ac:spMkLst>
            <pc:docMk/>
            <pc:sldMk cId="1948286626" sldId="319"/>
            <ac:spMk id="7" creationId="{603C581C-D549-C44E-A1D4-0DB718B453E5}"/>
          </ac:spMkLst>
        </pc:spChg>
        <pc:spChg chg="add del mod">
          <ac:chgData name="Steven Morgan" userId="4d6e72d6-145e-4747-84e7-891fc11f580e" providerId="ADAL" clId="{AE459BCA-F2C7-6F4B-84CD-14B84CD74C25}" dt="2022-02-15T07:19:26.445" v="2667" actId="478"/>
          <ac:spMkLst>
            <pc:docMk/>
            <pc:sldMk cId="1948286626" sldId="319"/>
            <ac:spMk id="9" creationId="{6BA37D3A-35DF-1046-90BE-8AAC1B95A266}"/>
          </ac:spMkLst>
        </pc:spChg>
        <pc:spChg chg="add mod">
          <ac:chgData name="Steven Morgan" userId="4d6e72d6-145e-4747-84e7-891fc11f580e" providerId="ADAL" clId="{AE459BCA-F2C7-6F4B-84CD-14B84CD74C25}" dt="2022-02-15T07:19:26.998" v="2668"/>
          <ac:spMkLst>
            <pc:docMk/>
            <pc:sldMk cId="1948286626" sldId="319"/>
            <ac:spMk id="12" creationId="{C85A120F-3578-AC41-95FE-E5C474B294DC}"/>
          </ac:spMkLst>
        </pc:spChg>
        <pc:picChg chg="add del mod">
          <ac:chgData name="Steven Morgan" userId="4d6e72d6-145e-4747-84e7-891fc11f580e" providerId="ADAL" clId="{AE459BCA-F2C7-6F4B-84CD-14B84CD74C25}" dt="2022-02-15T07:19:21.527" v="2665"/>
          <ac:picMkLst>
            <pc:docMk/>
            <pc:sldMk cId="1948286626" sldId="319"/>
            <ac:picMk id="5" creationId="{F6EA285F-C68D-0E42-BCD9-484607F6B5F4}"/>
          </ac:picMkLst>
        </pc:picChg>
        <pc:picChg chg="add mod">
          <ac:chgData name="Steven Morgan" userId="4d6e72d6-145e-4747-84e7-891fc11f580e" providerId="ADAL" clId="{AE459BCA-F2C7-6F4B-84CD-14B84CD74C25}" dt="2022-02-15T07:19:26.998" v="2668"/>
          <ac:picMkLst>
            <pc:docMk/>
            <pc:sldMk cId="1948286626" sldId="319"/>
            <ac:picMk id="10" creationId="{A2D1148C-1205-1E47-8579-8A099BBAF819}"/>
          </ac:picMkLst>
        </pc:picChg>
        <pc:cxnChg chg="add del mod">
          <ac:chgData name="Steven Morgan" userId="4d6e72d6-145e-4747-84e7-891fc11f580e" providerId="ADAL" clId="{AE459BCA-F2C7-6F4B-84CD-14B84CD74C25}" dt="2022-02-15T07:19:21.527" v="2665"/>
          <ac:cxnSpMkLst>
            <pc:docMk/>
            <pc:sldMk cId="1948286626" sldId="319"/>
            <ac:cxnSpMk id="6" creationId="{E73B5B80-D939-D940-8CCF-057F7029DEB0}"/>
          </ac:cxnSpMkLst>
        </pc:cxnChg>
        <pc:cxnChg chg="add mod">
          <ac:chgData name="Steven Morgan" userId="4d6e72d6-145e-4747-84e7-891fc11f580e" providerId="ADAL" clId="{AE459BCA-F2C7-6F4B-84CD-14B84CD74C25}" dt="2022-02-15T07:19:26.998" v="2668"/>
          <ac:cxnSpMkLst>
            <pc:docMk/>
            <pc:sldMk cId="1948286626" sldId="319"/>
            <ac:cxnSpMk id="11" creationId="{E068B495-20F1-0F49-83A1-C362DDE04F04}"/>
          </ac:cxnSpMkLst>
        </pc:cxnChg>
      </pc:sldChg>
      <pc:sldChg chg="addSp delSp modSp add mod modNotesTx">
        <pc:chgData name="Steven Morgan" userId="4d6e72d6-145e-4747-84e7-891fc11f580e" providerId="ADAL" clId="{AE459BCA-F2C7-6F4B-84CD-14B84CD74C25}" dt="2022-02-15T07:27:23.724" v="2979" actId="20577"/>
        <pc:sldMkLst>
          <pc:docMk/>
          <pc:sldMk cId="1134533721" sldId="320"/>
        </pc:sldMkLst>
        <pc:spChg chg="del">
          <ac:chgData name="Steven Morgan" userId="4d6e72d6-145e-4747-84e7-891fc11f580e" providerId="ADAL" clId="{AE459BCA-F2C7-6F4B-84CD-14B84CD74C25}" dt="2022-02-15T07:25:34.690" v="2759" actId="478"/>
          <ac:spMkLst>
            <pc:docMk/>
            <pc:sldMk cId="1134533721" sldId="320"/>
            <ac:spMk id="2" creationId="{DC0665B6-2D42-544D-A38B-0178BE26FBAF}"/>
          </ac:spMkLst>
        </pc:spChg>
        <pc:spChg chg="add del mod">
          <ac:chgData name="Steven Morgan" userId="4d6e72d6-145e-4747-84e7-891fc11f580e" providerId="ADAL" clId="{AE459BCA-F2C7-6F4B-84CD-14B84CD74C25}" dt="2022-02-15T07:25:35.928" v="2760" actId="478"/>
          <ac:spMkLst>
            <pc:docMk/>
            <pc:sldMk cId="1134533721" sldId="320"/>
            <ac:spMk id="6" creationId="{5FF3EAA5-1D68-6D42-9EC1-3EBF89B4FA31}"/>
          </ac:spMkLst>
        </pc:spChg>
        <pc:spChg chg="add mod">
          <ac:chgData name="Steven Morgan" userId="4d6e72d6-145e-4747-84e7-891fc11f580e" providerId="ADAL" clId="{AE459BCA-F2C7-6F4B-84CD-14B84CD74C25}" dt="2022-02-15T07:25:49.722" v="2767" actId="20577"/>
          <ac:spMkLst>
            <pc:docMk/>
            <pc:sldMk cId="1134533721" sldId="320"/>
            <ac:spMk id="9" creationId="{BB857784-85A2-7540-993E-CF45D76E9104}"/>
          </ac:spMkLst>
        </pc:spChg>
        <pc:picChg chg="add mod">
          <ac:chgData name="Steven Morgan" userId="4d6e72d6-145e-4747-84e7-891fc11f580e" providerId="ADAL" clId="{AE459BCA-F2C7-6F4B-84CD-14B84CD74C25}" dt="2022-02-15T07:25:37.006" v="2761"/>
          <ac:picMkLst>
            <pc:docMk/>
            <pc:sldMk cId="1134533721" sldId="320"/>
            <ac:picMk id="7" creationId="{C40FA376-9C1A-064D-BEF2-CDDFAD328A6D}"/>
          </ac:picMkLst>
        </pc:picChg>
        <pc:cxnChg chg="add mod">
          <ac:chgData name="Steven Morgan" userId="4d6e72d6-145e-4747-84e7-891fc11f580e" providerId="ADAL" clId="{AE459BCA-F2C7-6F4B-84CD-14B84CD74C25}" dt="2022-02-15T07:25:37.006" v="2761"/>
          <ac:cxnSpMkLst>
            <pc:docMk/>
            <pc:sldMk cId="1134533721" sldId="320"/>
            <ac:cxnSpMk id="8" creationId="{11123C78-56ED-9942-8C71-C2950376BE35}"/>
          </ac:cxnSpMkLst>
        </pc:cxnChg>
      </pc:sldChg>
      <pc:sldChg chg="addSp delSp modSp add mod modNotesTx">
        <pc:chgData name="Steven Morgan" userId="4d6e72d6-145e-4747-84e7-891fc11f580e" providerId="ADAL" clId="{AE459BCA-F2C7-6F4B-84CD-14B84CD74C25}" dt="2022-02-15T07:33:56.759" v="3736" actId="20577"/>
        <pc:sldMkLst>
          <pc:docMk/>
          <pc:sldMk cId="2249246438" sldId="321"/>
        </pc:sldMkLst>
        <pc:spChg chg="del">
          <ac:chgData name="Steven Morgan" userId="4d6e72d6-145e-4747-84e7-891fc11f580e" providerId="ADAL" clId="{AE459BCA-F2C7-6F4B-84CD-14B84CD74C25}" dt="2022-02-15T07:33:46.753" v="3717" actId="478"/>
          <ac:spMkLst>
            <pc:docMk/>
            <pc:sldMk cId="2249246438" sldId="321"/>
            <ac:spMk id="2" creationId="{DC0665B6-2D42-544D-A38B-0178BE26FBAF}"/>
          </ac:spMkLst>
        </pc:spChg>
        <pc:spChg chg="add del mod">
          <ac:chgData name="Steven Morgan" userId="4d6e72d6-145e-4747-84e7-891fc11f580e" providerId="ADAL" clId="{AE459BCA-F2C7-6F4B-84CD-14B84CD74C25}" dt="2022-02-15T07:33:50.382" v="3720" actId="478"/>
          <ac:spMkLst>
            <pc:docMk/>
            <pc:sldMk cId="2249246438" sldId="321"/>
            <ac:spMk id="5" creationId="{FB8AB02A-E723-5243-9B22-6CF9E9EB535C}"/>
          </ac:spMkLst>
        </pc:spChg>
        <pc:spChg chg="add del mod">
          <ac:chgData name="Steven Morgan" userId="4d6e72d6-145e-4747-84e7-891fc11f580e" providerId="ADAL" clId="{AE459BCA-F2C7-6F4B-84CD-14B84CD74C25}" dt="2022-02-15T07:33:48.510" v="3719"/>
          <ac:spMkLst>
            <pc:docMk/>
            <pc:sldMk cId="2249246438" sldId="321"/>
            <ac:spMk id="9" creationId="{4CA8F1FF-0AB1-9C4A-9F4B-CC64EEB36A27}"/>
          </ac:spMkLst>
        </pc:spChg>
        <pc:spChg chg="add mod">
          <ac:chgData name="Steven Morgan" userId="4d6e72d6-145e-4747-84e7-891fc11f580e" providerId="ADAL" clId="{AE459BCA-F2C7-6F4B-84CD-14B84CD74C25}" dt="2022-02-15T07:33:56.759" v="3736" actId="20577"/>
          <ac:spMkLst>
            <pc:docMk/>
            <pc:sldMk cId="2249246438" sldId="321"/>
            <ac:spMk id="12" creationId="{F394080D-59E1-954F-A58D-B595C978D588}"/>
          </ac:spMkLst>
        </pc:spChg>
        <pc:picChg chg="add del mod">
          <ac:chgData name="Steven Morgan" userId="4d6e72d6-145e-4747-84e7-891fc11f580e" providerId="ADAL" clId="{AE459BCA-F2C7-6F4B-84CD-14B84CD74C25}" dt="2022-02-15T07:33:48.510" v="3719"/>
          <ac:picMkLst>
            <pc:docMk/>
            <pc:sldMk cId="2249246438" sldId="321"/>
            <ac:picMk id="7" creationId="{E6741519-7707-ED43-ACEC-54754B6F3E3D}"/>
          </ac:picMkLst>
        </pc:picChg>
        <pc:picChg chg="add mod">
          <ac:chgData name="Steven Morgan" userId="4d6e72d6-145e-4747-84e7-891fc11f580e" providerId="ADAL" clId="{AE459BCA-F2C7-6F4B-84CD-14B84CD74C25}" dt="2022-02-15T07:33:50.905" v="3721"/>
          <ac:picMkLst>
            <pc:docMk/>
            <pc:sldMk cId="2249246438" sldId="321"/>
            <ac:picMk id="10" creationId="{CD65BFE5-7BF4-364D-8FCB-E93A61AEBC8B}"/>
          </ac:picMkLst>
        </pc:picChg>
        <pc:cxnChg chg="add del mod">
          <ac:chgData name="Steven Morgan" userId="4d6e72d6-145e-4747-84e7-891fc11f580e" providerId="ADAL" clId="{AE459BCA-F2C7-6F4B-84CD-14B84CD74C25}" dt="2022-02-15T07:33:48.510" v="3719"/>
          <ac:cxnSpMkLst>
            <pc:docMk/>
            <pc:sldMk cId="2249246438" sldId="321"/>
            <ac:cxnSpMk id="8" creationId="{F61DA80A-2818-4542-9AE9-AA1B5634F4D6}"/>
          </ac:cxnSpMkLst>
        </pc:cxnChg>
        <pc:cxnChg chg="add mod">
          <ac:chgData name="Steven Morgan" userId="4d6e72d6-145e-4747-84e7-891fc11f580e" providerId="ADAL" clId="{AE459BCA-F2C7-6F4B-84CD-14B84CD74C25}" dt="2022-02-15T07:33:50.905" v="3721"/>
          <ac:cxnSpMkLst>
            <pc:docMk/>
            <pc:sldMk cId="2249246438" sldId="321"/>
            <ac:cxnSpMk id="11" creationId="{B6F8FC37-DD69-2B40-A180-F10DC8D35F70}"/>
          </ac:cxnSpMkLst>
        </pc:cxnChg>
      </pc:sldChg>
      <pc:sldChg chg="addSp delSp modSp add mod modNotesTx">
        <pc:chgData name="Steven Morgan" userId="4d6e72d6-145e-4747-84e7-891fc11f580e" providerId="ADAL" clId="{AE459BCA-F2C7-6F4B-84CD-14B84CD74C25}" dt="2022-02-15T07:34:09.929" v="3748" actId="20577"/>
        <pc:sldMkLst>
          <pc:docMk/>
          <pc:sldMk cId="3307683252" sldId="322"/>
        </pc:sldMkLst>
        <pc:spChg chg="del">
          <ac:chgData name="Steven Morgan" userId="4d6e72d6-145e-4747-84e7-891fc11f580e" providerId="ADAL" clId="{AE459BCA-F2C7-6F4B-84CD-14B84CD74C25}" dt="2022-02-15T07:34:01.170" v="3737" actId="478"/>
          <ac:spMkLst>
            <pc:docMk/>
            <pc:sldMk cId="3307683252" sldId="322"/>
            <ac:spMk id="2" creationId="{DC0665B6-2D42-544D-A38B-0178BE26FBAF}"/>
          </ac:spMkLst>
        </pc:spChg>
        <pc:spChg chg="add del mod">
          <ac:chgData name="Steven Morgan" userId="4d6e72d6-145e-4747-84e7-891fc11f580e" providerId="ADAL" clId="{AE459BCA-F2C7-6F4B-84CD-14B84CD74C25}" dt="2022-02-15T07:34:05.160" v="3738" actId="478"/>
          <ac:spMkLst>
            <pc:docMk/>
            <pc:sldMk cId="3307683252" sldId="322"/>
            <ac:spMk id="5" creationId="{2E35B6DD-7DF2-8944-AD6A-711C62CED664}"/>
          </ac:spMkLst>
        </pc:spChg>
        <pc:spChg chg="add mod">
          <ac:chgData name="Steven Morgan" userId="4d6e72d6-145e-4747-84e7-891fc11f580e" providerId="ADAL" clId="{AE459BCA-F2C7-6F4B-84CD-14B84CD74C25}" dt="2022-02-15T07:34:09.929" v="3748" actId="20577"/>
          <ac:spMkLst>
            <pc:docMk/>
            <pc:sldMk cId="3307683252" sldId="322"/>
            <ac:spMk id="10" creationId="{879E60F7-55F5-6049-BF53-19A6166E78C9}"/>
          </ac:spMkLst>
        </pc:spChg>
        <pc:picChg chg="add mod">
          <ac:chgData name="Steven Morgan" userId="4d6e72d6-145e-4747-84e7-891fc11f580e" providerId="ADAL" clId="{AE459BCA-F2C7-6F4B-84CD-14B84CD74C25}" dt="2022-02-15T07:34:05.838" v="3739"/>
          <ac:picMkLst>
            <pc:docMk/>
            <pc:sldMk cId="3307683252" sldId="322"/>
            <ac:picMk id="7" creationId="{7BE9B1B9-E49B-254A-95A5-FCE6A30EF322}"/>
          </ac:picMkLst>
        </pc:picChg>
        <pc:cxnChg chg="add mod">
          <ac:chgData name="Steven Morgan" userId="4d6e72d6-145e-4747-84e7-891fc11f580e" providerId="ADAL" clId="{AE459BCA-F2C7-6F4B-84CD-14B84CD74C25}" dt="2022-02-15T07:34:05.838" v="3739"/>
          <ac:cxnSpMkLst>
            <pc:docMk/>
            <pc:sldMk cId="3307683252" sldId="322"/>
            <ac:cxnSpMk id="9" creationId="{063632D7-BA2C-764E-8A66-9774FCC11519}"/>
          </ac:cxnSpMkLst>
        </pc:cxnChg>
      </pc:sldChg>
      <pc:sldChg chg="add del">
        <pc:chgData name="Steven Morgan" userId="4d6e72d6-145e-4747-84e7-891fc11f580e" providerId="ADAL" clId="{AE459BCA-F2C7-6F4B-84CD-14B84CD74C25}" dt="2022-02-15T07:24:31.818" v="2758" actId="2696"/>
        <pc:sldMkLst>
          <pc:docMk/>
          <pc:sldMk cId="1143430146" sldId="323"/>
        </pc:sldMkLst>
      </pc:sldChg>
      <pc:sldChg chg="addSp delSp modSp add mod modNotesTx">
        <pc:chgData name="Steven Morgan" userId="4d6e72d6-145e-4747-84e7-891fc11f580e" providerId="ADAL" clId="{AE459BCA-F2C7-6F4B-84CD-14B84CD74C25}" dt="2022-02-15T07:34:19.690" v="3760" actId="20577"/>
        <pc:sldMkLst>
          <pc:docMk/>
          <pc:sldMk cId="2628320440" sldId="324"/>
        </pc:sldMkLst>
        <pc:spChg chg="del">
          <ac:chgData name="Steven Morgan" userId="4d6e72d6-145e-4747-84e7-891fc11f580e" providerId="ADAL" clId="{AE459BCA-F2C7-6F4B-84CD-14B84CD74C25}" dt="2022-02-15T07:34:14.892" v="3749" actId="478"/>
          <ac:spMkLst>
            <pc:docMk/>
            <pc:sldMk cId="2628320440" sldId="324"/>
            <ac:spMk id="2" creationId="{DC0665B6-2D42-544D-A38B-0178BE26FBAF}"/>
          </ac:spMkLst>
        </pc:spChg>
        <pc:spChg chg="add del mod">
          <ac:chgData name="Steven Morgan" userId="4d6e72d6-145e-4747-84e7-891fc11f580e" providerId="ADAL" clId="{AE459BCA-F2C7-6F4B-84CD-14B84CD74C25}" dt="2022-02-15T07:34:16.051" v="3750" actId="478"/>
          <ac:spMkLst>
            <pc:docMk/>
            <pc:sldMk cId="2628320440" sldId="324"/>
            <ac:spMk id="5" creationId="{37AD7593-1E62-A04D-BD55-4C90A3464465}"/>
          </ac:spMkLst>
        </pc:spChg>
        <pc:spChg chg="mod">
          <ac:chgData name="Steven Morgan" userId="4d6e72d6-145e-4747-84e7-891fc11f580e" providerId="ADAL" clId="{AE459BCA-F2C7-6F4B-84CD-14B84CD74C25}" dt="2022-02-15T07:31:45.418" v="3580" actId="20577"/>
          <ac:spMkLst>
            <pc:docMk/>
            <pc:sldMk cId="2628320440" sldId="324"/>
            <ac:spMk id="6" creationId="{C7CD4CE2-424D-3940-A876-524D1CEDBECE}"/>
          </ac:spMkLst>
        </pc:spChg>
        <pc:spChg chg="add mod">
          <ac:chgData name="Steven Morgan" userId="4d6e72d6-145e-4747-84e7-891fc11f580e" providerId="ADAL" clId="{AE459BCA-F2C7-6F4B-84CD-14B84CD74C25}" dt="2022-02-15T07:34:19.690" v="3760" actId="20577"/>
          <ac:spMkLst>
            <pc:docMk/>
            <pc:sldMk cId="2628320440" sldId="324"/>
            <ac:spMk id="9" creationId="{B983517A-CD51-0344-AF39-28E0FEB9F1EF}"/>
          </ac:spMkLst>
        </pc:spChg>
        <pc:picChg chg="add mod">
          <ac:chgData name="Steven Morgan" userId="4d6e72d6-145e-4747-84e7-891fc11f580e" providerId="ADAL" clId="{AE459BCA-F2C7-6F4B-84CD-14B84CD74C25}" dt="2022-02-15T07:34:16.714" v="3751"/>
          <ac:picMkLst>
            <pc:docMk/>
            <pc:sldMk cId="2628320440" sldId="324"/>
            <ac:picMk id="7" creationId="{B4DAFAD9-B700-8040-98A4-71CF22710DC9}"/>
          </ac:picMkLst>
        </pc:picChg>
        <pc:cxnChg chg="add mod">
          <ac:chgData name="Steven Morgan" userId="4d6e72d6-145e-4747-84e7-891fc11f580e" providerId="ADAL" clId="{AE459BCA-F2C7-6F4B-84CD-14B84CD74C25}" dt="2022-02-15T07:34:16.714" v="3751"/>
          <ac:cxnSpMkLst>
            <pc:docMk/>
            <pc:sldMk cId="2628320440" sldId="324"/>
            <ac:cxnSpMk id="8" creationId="{F1ADA92B-721C-9D42-BDFB-A8BD2F98E4EC}"/>
          </ac:cxnSpMkLst>
        </pc:cxnChg>
      </pc:sldChg>
      <pc:sldChg chg="addSp delSp modSp add mod modNotesTx">
        <pc:chgData name="Steven Morgan" userId="4d6e72d6-145e-4747-84e7-891fc11f580e" providerId="ADAL" clId="{AE459BCA-F2C7-6F4B-84CD-14B84CD74C25}" dt="2022-02-15T07:36:28.381" v="4121" actId="313"/>
        <pc:sldMkLst>
          <pc:docMk/>
          <pc:sldMk cId="332665763" sldId="325"/>
        </pc:sldMkLst>
        <pc:spChg chg="del">
          <ac:chgData name="Steven Morgan" userId="4d6e72d6-145e-4747-84e7-891fc11f580e" providerId="ADAL" clId="{AE459BCA-F2C7-6F4B-84CD-14B84CD74C25}" dt="2022-02-15T07:34:26.013" v="3761" actId="478"/>
          <ac:spMkLst>
            <pc:docMk/>
            <pc:sldMk cId="332665763" sldId="325"/>
            <ac:spMk id="2" creationId="{DC0665B6-2D42-544D-A38B-0178BE26FBAF}"/>
          </ac:spMkLst>
        </pc:spChg>
        <pc:spChg chg="add del mod">
          <ac:chgData name="Steven Morgan" userId="4d6e72d6-145e-4747-84e7-891fc11f580e" providerId="ADAL" clId="{AE459BCA-F2C7-6F4B-84CD-14B84CD74C25}" dt="2022-02-15T07:34:26.643" v="3762" actId="478"/>
          <ac:spMkLst>
            <pc:docMk/>
            <pc:sldMk cId="332665763" sldId="325"/>
            <ac:spMk id="5" creationId="{9AAE5353-86AF-6149-8022-2A17AC81FF8C}"/>
          </ac:spMkLst>
        </pc:spChg>
        <pc:spChg chg="add mod">
          <ac:chgData name="Steven Morgan" userId="4d6e72d6-145e-4747-84e7-891fc11f580e" providerId="ADAL" clId="{AE459BCA-F2C7-6F4B-84CD-14B84CD74C25}" dt="2022-02-15T07:34:31.314" v="3774" actId="20577"/>
          <ac:spMkLst>
            <pc:docMk/>
            <pc:sldMk cId="332665763" sldId="325"/>
            <ac:spMk id="9" creationId="{EF4693BD-63E1-054D-9931-FD33115B458C}"/>
          </ac:spMkLst>
        </pc:spChg>
        <pc:picChg chg="add mod">
          <ac:chgData name="Steven Morgan" userId="4d6e72d6-145e-4747-84e7-891fc11f580e" providerId="ADAL" clId="{AE459BCA-F2C7-6F4B-84CD-14B84CD74C25}" dt="2022-02-15T07:34:27.892" v="3763"/>
          <ac:picMkLst>
            <pc:docMk/>
            <pc:sldMk cId="332665763" sldId="325"/>
            <ac:picMk id="7" creationId="{7D724F93-0F0A-0446-9688-BE7A60FB81A8}"/>
          </ac:picMkLst>
        </pc:picChg>
        <pc:cxnChg chg="add mod">
          <ac:chgData name="Steven Morgan" userId="4d6e72d6-145e-4747-84e7-891fc11f580e" providerId="ADAL" clId="{AE459BCA-F2C7-6F4B-84CD-14B84CD74C25}" dt="2022-02-15T07:34:27.892" v="3763"/>
          <ac:cxnSpMkLst>
            <pc:docMk/>
            <pc:sldMk cId="332665763" sldId="325"/>
            <ac:cxnSpMk id="8" creationId="{266F30D3-FDC2-0241-86C9-CE136448F749}"/>
          </ac:cxnSpMkLst>
        </pc:cxnChg>
      </pc:sldChg>
      <pc:sldChg chg="addSp delSp modSp add mod modNotesTx">
        <pc:chgData name="Steven Morgan" userId="4d6e72d6-145e-4747-84e7-891fc11f580e" providerId="ADAL" clId="{AE459BCA-F2C7-6F4B-84CD-14B84CD74C25}" dt="2022-02-15T07:40:07.898" v="4569" actId="20577"/>
        <pc:sldMkLst>
          <pc:docMk/>
          <pc:sldMk cId="4215787327" sldId="326"/>
        </pc:sldMkLst>
        <pc:spChg chg="del">
          <ac:chgData name="Steven Morgan" userId="4d6e72d6-145e-4747-84e7-891fc11f580e" providerId="ADAL" clId="{AE459BCA-F2C7-6F4B-84CD-14B84CD74C25}" dt="2022-02-15T07:36:36.036" v="4122" actId="478"/>
          <ac:spMkLst>
            <pc:docMk/>
            <pc:sldMk cId="4215787327" sldId="326"/>
            <ac:spMk id="2" creationId="{DC0665B6-2D42-544D-A38B-0178BE26FBAF}"/>
          </ac:spMkLst>
        </pc:spChg>
        <pc:spChg chg="add del mod">
          <ac:chgData name="Steven Morgan" userId="4d6e72d6-145e-4747-84e7-891fc11f580e" providerId="ADAL" clId="{AE459BCA-F2C7-6F4B-84CD-14B84CD74C25}" dt="2022-02-15T07:36:38.563" v="4123" actId="478"/>
          <ac:spMkLst>
            <pc:docMk/>
            <pc:sldMk cId="4215787327" sldId="326"/>
            <ac:spMk id="5" creationId="{FCB0B9BC-91A7-8146-A7C7-AE3747790500}"/>
          </ac:spMkLst>
        </pc:spChg>
        <pc:spChg chg="add mod">
          <ac:chgData name="Steven Morgan" userId="4d6e72d6-145e-4747-84e7-891fc11f580e" providerId="ADAL" clId="{AE459BCA-F2C7-6F4B-84CD-14B84CD74C25}" dt="2022-02-15T07:36:42.346" v="4135" actId="20577"/>
          <ac:spMkLst>
            <pc:docMk/>
            <pc:sldMk cId="4215787327" sldId="326"/>
            <ac:spMk id="10" creationId="{FAB96D68-11EC-BD49-A9C7-66F1F1DC7412}"/>
          </ac:spMkLst>
        </pc:spChg>
        <pc:picChg chg="add mod">
          <ac:chgData name="Steven Morgan" userId="4d6e72d6-145e-4747-84e7-891fc11f580e" providerId="ADAL" clId="{AE459BCA-F2C7-6F4B-84CD-14B84CD74C25}" dt="2022-02-15T07:36:39.146" v="4124"/>
          <ac:picMkLst>
            <pc:docMk/>
            <pc:sldMk cId="4215787327" sldId="326"/>
            <ac:picMk id="8" creationId="{8CB0A62C-DAAE-094A-8084-B0571255A2E4}"/>
          </ac:picMkLst>
        </pc:picChg>
        <pc:cxnChg chg="add mod">
          <ac:chgData name="Steven Morgan" userId="4d6e72d6-145e-4747-84e7-891fc11f580e" providerId="ADAL" clId="{AE459BCA-F2C7-6F4B-84CD-14B84CD74C25}" dt="2022-02-15T07:36:39.146" v="4124"/>
          <ac:cxnSpMkLst>
            <pc:docMk/>
            <pc:sldMk cId="4215787327" sldId="326"/>
            <ac:cxnSpMk id="9" creationId="{6A9B5146-43E9-A64B-BEE1-409C31A51048}"/>
          </ac:cxnSpMkLst>
        </pc:cxnChg>
      </pc:sldChg>
      <pc:sldChg chg="addSp delSp modSp add mod modNotesTx">
        <pc:chgData name="Steven Morgan" userId="4d6e72d6-145e-4747-84e7-891fc11f580e" providerId="ADAL" clId="{AE459BCA-F2C7-6F4B-84CD-14B84CD74C25}" dt="2022-02-15T07:42:21.739" v="4884" actId="20577"/>
        <pc:sldMkLst>
          <pc:docMk/>
          <pc:sldMk cId="281702684" sldId="327"/>
        </pc:sldMkLst>
        <pc:spChg chg="del">
          <ac:chgData name="Steven Morgan" userId="4d6e72d6-145e-4747-84e7-891fc11f580e" providerId="ADAL" clId="{AE459BCA-F2C7-6F4B-84CD-14B84CD74C25}" dt="2022-02-15T07:40:19.797" v="4570" actId="478"/>
          <ac:spMkLst>
            <pc:docMk/>
            <pc:sldMk cId="281702684" sldId="327"/>
            <ac:spMk id="2" creationId="{DC0665B6-2D42-544D-A38B-0178BE26FBAF}"/>
          </ac:spMkLst>
        </pc:spChg>
        <pc:spChg chg="add del mod">
          <ac:chgData name="Steven Morgan" userId="4d6e72d6-145e-4747-84e7-891fc11f580e" providerId="ADAL" clId="{AE459BCA-F2C7-6F4B-84CD-14B84CD74C25}" dt="2022-02-15T07:40:24.058" v="4571" actId="478"/>
          <ac:spMkLst>
            <pc:docMk/>
            <pc:sldMk cId="281702684" sldId="327"/>
            <ac:spMk id="5" creationId="{95A8DBA8-E876-A346-9F20-3484985F04A2}"/>
          </ac:spMkLst>
        </pc:spChg>
        <pc:spChg chg="mod">
          <ac:chgData name="Steven Morgan" userId="4d6e72d6-145e-4747-84e7-891fc11f580e" providerId="ADAL" clId="{AE459BCA-F2C7-6F4B-84CD-14B84CD74C25}" dt="2022-02-15T07:40:43.344" v="4573" actId="20577"/>
          <ac:spMkLst>
            <pc:docMk/>
            <pc:sldMk cId="281702684" sldId="327"/>
            <ac:spMk id="6" creationId="{C7CD4CE2-424D-3940-A876-524D1CEDBECE}"/>
          </ac:spMkLst>
        </pc:spChg>
        <pc:spChg chg="add mod">
          <ac:chgData name="Steven Morgan" userId="4d6e72d6-145e-4747-84e7-891fc11f580e" providerId="ADAL" clId="{AE459BCA-F2C7-6F4B-84CD-14B84CD74C25}" dt="2022-02-15T07:40:58.856" v="4577" actId="20577"/>
          <ac:spMkLst>
            <pc:docMk/>
            <pc:sldMk cId="281702684" sldId="327"/>
            <ac:spMk id="9" creationId="{9A42973A-DCF8-914D-A46B-0DFDCDFFAA3D}"/>
          </ac:spMkLst>
        </pc:spChg>
        <pc:picChg chg="add mod">
          <ac:chgData name="Steven Morgan" userId="4d6e72d6-145e-4747-84e7-891fc11f580e" providerId="ADAL" clId="{AE459BCA-F2C7-6F4B-84CD-14B84CD74C25}" dt="2022-02-15T07:40:24.618" v="4572"/>
          <ac:picMkLst>
            <pc:docMk/>
            <pc:sldMk cId="281702684" sldId="327"/>
            <ac:picMk id="7" creationId="{830440F5-E9B7-EC4D-9683-C86BC11A8F55}"/>
          </ac:picMkLst>
        </pc:picChg>
        <pc:cxnChg chg="add mod">
          <ac:chgData name="Steven Morgan" userId="4d6e72d6-145e-4747-84e7-891fc11f580e" providerId="ADAL" clId="{AE459BCA-F2C7-6F4B-84CD-14B84CD74C25}" dt="2022-02-15T07:40:24.618" v="4572"/>
          <ac:cxnSpMkLst>
            <pc:docMk/>
            <pc:sldMk cId="281702684" sldId="327"/>
            <ac:cxnSpMk id="8" creationId="{D503B54E-FCEF-114D-AC6B-5B0A95CA1310}"/>
          </ac:cxnSpMkLst>
        </pc:cxnChg>
      </pc:sldChg>
      <pc:sldChg chg="add del">
        <pc:chgData name="Steven Morgan" userId="4d6e72d6-145e-4747-84e7-891fc11f580e" providerId="ADAL" clId="{AE459BCA-F2C7-6F4B-84CD-14B84CD74C25}" dt="2022-02-15T07:23:28.939" v="2757" actId="2696"/>
        <pc:sldMkLst>
          <pc:docMk/>
          <pc:sldMk cId="3849618897" sldId="328"/>
        </pc:sldMkLst>
      </pc:sldChg>
      <pc:sldChg chg="addSp delSp modSp add mod modNotesTx">
        <pc:chgData name="Steven Morgan" userId="4d6e72d6-145e-4747-84e7-891fc11f580e" providerId="ADAL" clId="{AE459BCA-F2C7-6F4B-84CD-14B84CD74C25}" dt="2022-02-15T07:55:37.439" v="5787" actId="20577"/>
        <pc:sldMkLst>
          <pc:docMk/>
          <pc:sldMk cId="1422168541" sldId="329"/>
        </pc:sldMkLst>
        <pc:spChg chg="del">
          <ac:chgData name="Steven Morgan" userId="4d6e72d6-145e-4747-84e7-891fc11f580e" providerId="ADAL" clId="{AE459BCA-F2C7-6F4B-84CD-14B84CD74C25}" dt="2022-02-15T07:42:33.124" v="4885" actId="478"/>
          <ac:spMkLst>
            <pc:docMk/>
            <pc:sldMk cId="1422168541" sldId="329"/>
            <ac:spMk id="2" creationId="{DC0665B6-2D42-544D-A38B-0178BE26FBAF}"/>
          </ac:spMkLst>
        </pc:spChg>
        <pc:spChg chg="add del mod">
          <ac:chgData name="Steven Morgan" userId="4d6e72d6-145e-4747-84e7-891fc11f580e" providerId="ADAL" clId="{AE459BCA-F2C7-6F4B-84CD-14B84CD74C25}" dt="2022-02-15T07:42:34.594" v="4886" actId="478"/>
          <ac:spMkLst>
            <pc:docMk/>
            <pc:sldMk cId="1422168541" sldId="329"/>
            <ac:spMk id="5" creationId="{A620CDB4-3C16-A243-9C5B-BAC6C22DD66F}"/>
          </ac:spMkLst>
        </pc:spChg>
        <pc:spChg chg="mod">
          <ac:chgData name="Steven Morgan" userId="4d6e72d6-145e-4747-84e7-891fc11f580e" providerId="ADAL" clId="{AE459BCA-F2C7-6F4B-84CD-14B84CD74C25}" dt="2022-02-15T07:43:05.193" v="4908" actId="1076"/>
          <ac:spMkLst>
            <pc:docMk/>
            <pc:sldMk cId="1422168541" sldId="329"/>
            <ac:spMk id="6" creationId="{C7CD4CE2-424D-3940-A876-524D1CEDBECE}"/>
          </ac:spMkLst>
        </pc:spChg>
        <pc:spChg chg="add mod">
          <ac:chgData name="Steven Morgan" userId="4d6e72d6-145e-4747-84e7-891fc11f580e" providerId="ADAL" clId="{AE459BCA-F2C7-6F4B-84CD-14B84CD74C25}" dt="2022-02-15T07:42:44.530" v="4906" actId="20577"/>
          <ac:spMkLst>
            <pc:docMk/>
            <pc:sldMk cId="1422168541" sldId="329"/>
            <ac:spMk id="9" creationId="{D3F62A58-A4A7-8B41-8EA8-9C59982E3F5F}"/>
          </ac:spMkLst>
        </pc:spChg>
        <pc:picChg chg="add mod">
          <ac:chgData name="Steven Morgan" userId="4d6e72d6-145e-4747-84e7-891fc11f580e" providerId="ADAL" clId="{AE459BCA-F2C7-6F4B-84CD-14B84CD74C25}" dt="2022-02-15T07:42:35.168" v="4887"/>
          <ac:picMkLst>
            <pc:docMk/>
            <pc:sldMk cId="1422168541" sldId="329"/>
            <ac:picMk id="7" creationId="{6962FDEC-4E8B-0B48-A8DA-F933FE22D3C3}"/>
          </ac:picMkLst>
        </pc:picChg>
        <pc:cxnChg chg="add mod">
          <ac:chgData name="Steven Morgan" userId="4d6e72d6-145e-4747-84e7-891fc11f580e" providerId="ADAL" clId="{AE459BCA-F2C7-6F4B-84CD-14B84CD74C25}" dt="2022-02-15T07:42:35.168" v="4887"/>
          <ac:cxnSpMkLst>
            <pc:docMk/>
            <pc:sldMk cId="1422168541" sldId="329"/>
            <ac:cxnSpMk id="8" creationId="{91A65B67-24C5-8A45-B521-81867D01BEB1}"/>
          </ac:cxnSpMkLst>
        </pc:cxnChg>
      </pc:sldChg>
      <pc:sldChg chg="addSp delSp modSp add mod modNotesTx">
        <pc:chgData name="Steven Morgan" userId="4d6e72d6-145e-4747-84e7-891fc11f580e" providerId="ADAL" clId="{AE459BCA-F2C7-6F4B-84CD-14B84CD74C25}" dt="2022-02-15T07:48:53.129" v="5451" actId="20577"/>
        <pc:sldMkLst>
          <pc:docMk/>
          <pc:sldMk cId="1414199891" sldId="330"/>
        </pc:sldMkLst>
        <pc:spChg chg="del">
          <ac:chgData name="Steven Morgan" userId="4d6e72d6-145e-4747-84e7-891fc11f580e" providerId="ADAL" clId="{AE459BCA-F2C7-6F4B-84CD-14B84CD74C25}" dt="2022-02-15T07:46:34.784" v="5012" actId="478"/>
          <ac:spMkLst>
            <pc:docMk/>
            <pc:sldMk cId="1414199891" sldId="330"/>
            <ac:spMk id="2" creationId="{DC0665B6-2D42-544D-A38B-0178BE26FBAF}"/>
          </ac:spMkLst>
        </pc:spChg>
        <pc:spChg chg="add del mod">
          <ac:chgData name="Steven Morgan" userId="4d6e72d6-145e-4747-84e7-891fc11f580e" providerId="ADAL" clId="{AE459BCA-F2C7-6F4B-84CD-14B84CD74C25}" dt="2022-02-15T07:46:37.359" v="5013" actId="478"/>
          <ac:spMkLst>
            <pc:docMk/>
            <pc:sldMk cId="1414199891" sldId="330"/>
            <ac:spMk id="5" creationId="{48865FD4-0E3D-5044-A97C-83493313ABD6}"/>
          </ac:spMkLst>
        </pc:spChg>
        <pc:spChg chg="mod">
          <ac:chgData name="Steven Morgan" userId="4d6e72d6-145e-4747-84e7-891fc11f580e" providerId="ADAL" clId="{AE459BCA-F2C7-6F4B-84CD-14B84CD74C25}" dt="2022-02-15T07:47:48.408" v="5175" actId="20577"/>
          <ac:spMkLst>
            <pc:docMk/>
            <pc:sldMk cId="1414199891" sldId="330"/>
            <ac:spMk id="6" creationId="{C7CD4CE2-424D-3940-A876-524D1CEDBECE}"/>
          </ac:spMkLst>
        </pc:spChg>
        <pc:spChg chg="add mod">
          <ac:chgData name="Steven Morgan" userId="4d6e72d6-145e-4747-84e7-891fc11f580e" providerId="ADAL" clId="{AE459BCA-F2C7-6F4B-84CD-14B84CD74C25}" dt="2022-02-15T07:46:41.414" v="5023" actId="20577"/>
          <ac:spMkLst>
            <pc:docMk/>
            <pc:sldMk cId="1414199891" sldId="330"/>
            <ac:spMk id="9" creationId="{7CA922EF-2A47-8942-9727-A318E155C2A2}"/>
          </ac:spMkLst>
        </pc:spChg>
        <pc:picChg chg="add mod">
          <ac:chgData name="Steven Morgan" userId="4d6e72d6-145e-4747-84e7-891fc11f580e" providerId="ADAL" clId="{AE459BCA-F2C7-6F4B-84CD-14B84CD74C25}" dt="2022-02-15T07:46:37.951" v="5014"/>
          <ac:picMkLst>
            <pc:docMk/>
            <pc:sldMk cId="1414199891" sldId="330"/>
            <ac:picMk id="7" creationId="{7DA6C5BA-C664-0640-B001-44FDB22C7686}"/>
          </ac:picMkLst>
        </pc:picChg>
        <pc:cxnChg chg="add mod">
          <ac:chgData name="Steven Morgan" userId="4d6e72d6-145e-4747-84e7-891fc11f580e" providerId="ADAL" clId="{AE459BCA-F2C7-6F4B-84CD-14B84CD74C25}" dt="2022-02-15T07:46:37.951" v="5014"/>
          <ac:cxnSpMkLst>
            <pc:docMk/>
            <pc:sldMk cId="1414199891" sldId="330"/>
            <ac:cxnSpMk id="8" creationId="{380F1D80-4E17-8B43-921A-6F275BDE1F32}"/>
          </ac:cxnSpMkLst>
        </pc:cxnChg>
      </pc:sldChg>
      <pc:sldChg chg="addSp delSp modSp add mod modNotesTx">
        <pc:chgData name="Steven Morgan" userId="4d6e72d6-145e-4747-84e7-891fc11f580e" providerId="ADAL" clId="{AE459BCA-F2C7-6F4B-84CD-14B84CD74C25}" dt="2022-02-15T08:01:40.179" v="5810" actId="14100"/>
        <pc:sldMkLst>
          <pc:docMk/>
          <pc:sldMk cId="2042166141" sldId="331"/>
        </pc:sldMkLst>
        <pc:spChg chg="add mod">
          <ac:chgData name="Steven Morgan" userId="4d6e72d6-145e-4747-84e7-891fc11f580e" providerId="ADAL" clId="{AE459BCA-F2C7-6F4B-84CD-14B84CD74C25}" dt="2022-02-15T08:01:40.179" v="5810" actId="14100"/>
          <ac:spMkLst>
            <pc:docMk/>
            <pc:sldMk cId="2042166141" sldId="331"/>
            <ac:spMk id="3" creationId="{18F6668F-A757-3E45-84F7-47F606FD3E61}"/>
          </ac:spMkLst>
        </pc:spChg>
        <pc:spChg chg="add del mod">
          <ac:chgData name="Steven Morgan" userId="4d6e72d6-145e-4747-84e7-891fc11f580e" providerId="ADAL" clId="{AE459BCA-F2C7-6F4B-84CD-14B84CD74C25}" dt="2022-02-15T07:50:45.146" v="5710" actId="478"/>
          <ac:spMkLst>
            <pc:docMk/>
            <pc:sldMk cId="2042166141" sldId="331"/>
            <ac:spMk id="7" creationId="{5280E2CE-5E7C-444C-A023-83FFF23B8BDD}"/>
          </ac:spMkLst>
        </pc:spChg>
        <pc:spChg chg="add mod">
          <ac:chgData name="Steven Morgan" userId="4d6e72d6-145e-4747-84e7-891fc11f580e" providerId="ADAL" clId="{AE459BCA-F2C7-6F4B-84CD-14B84CD74C25}" dt="2022-02-15T07:59:57.519" v="5804" actId="1076"/>
          <ac:spMkLst>
            <pc:docMk/>
            <pc:sldMk cId="2042166141" sldId="331"/>
            <ac:spMk id="8" creationId="{D6ACDD24-B653-CB4C-8A5B-FA6EFD4533EF}"/>
          </ac:spMkLst>
        </pc:spChg>
        <pc:spChg chg="del">
          <ac:chgData name="Steven Morgan" userId="4d6e72d6-145e-4747-84e7-891fc11f580e" providerId="ADAL" clId="{AE459BCA-F2C7-6F4B-84CD-14B84CD74C25}" dt="2022-02-15T07:50:31.017" v="5708" actId="478"/>
          <ac:spMkLst>
            <pc:docMk/>
            <pc:sldMk cId="2042166141" sldId="331"/>
            <ac:spMk id="9" creationId="{35169D9B-D415-A84C-BA0C-4C0A343A5888}"/>
          </ac:spMkLst>
        </pc:spChg>
        <pc:picChg chg="add del mod">
          <ac:chgData name="Steven Morgan" userId="4d6e72d6-145e-4747-84e7-891fc11f580e" providerId="ADAL" clId="{AE459BCA-F2C7-6F4B-84CD-14B84CD74C25}" dt="2022-02-15T07:50:45.146" v="5710" actId="478"/>
          <ac:picMkLst>
            <pc:docMk/>
            <pc:sldMk cId="2042166141" sldId="331"/>
            <ac:picMk id="5" creationId="{A61A1B0A-441E-5D4F-9635-C418AB4C8A36}"/>
          </ac:picMkLst>
        </pc:picChg>
        <pc:cxnChg chg="add mod">
          <ac:chgData name="Steven Morgan" userId="4d6e72d6-145e-4747-84e7-891fc11f580e" providerId="ADAL" clId="{AE459BCA-F2C7-6F4B-84CD-14B84CD74C25}" dt="2022-02-15T07:59:49.852" v="5803" actId="14100"/>
          <ac:cxnSpMkLst>
            <pc:docMk/>
            <pc:sldMk cId="2042166141" sldId="331"/>
            <ac:cxnSpMk id="5" creationId="{A81C2925-22C6-D345-A19E-D25DD6C7D34F}"/>
          </ac:cxnSpMkLst>
        </pc:cxnChg>
        <pc:cxnChg chg="add del mod">
          <ac:chgData name="Steven Morgan" userId="4d6e72d6-145e-4747-84e7-891fc11f580e" providerId="ADAL" clId="{AE459BCA-F2C7-6F4B-84CD-14B84CD74C25}" dt="2022-02-15T07:50:45.146" v="5710" actId="478"/>
          <ac:cxnSpMkLst>
            <pc:docMk/>
            <pc:sldMk cId="2042166141" sldId="331"/>
            <ac:cxnSpMk id="6" creationId="{39FA80D1-BB18-894C-8BF2-7DDC1D72EF11}"/>
          </ac:cxnSpMkLst>
        </pc:cxnChg>
      </pc:sldChg>
    </pc:docChg>
  </pc:docChgLst>
  <pc:docChgLst>
    <pc:chgData name="Steven Morgan" userId="4d6e72d6-145e-4747-84e7-891fc11f580e" providerId="ADAL" clId="{81238BA6-4ECE-744C-82EB-FA0C49B91C42}"/>
    <pc:docChg chg="undo redo custSel addSld delSld modSld sldOrd">
      <pc:chgData name="Steven Morgan" userId="4d6e72d6-145e-4747-84e7-891fc11f580e" providerId="ADAL" clId="{81238BA6-4ECE-744C-82EB-FA0C49B91C42}" dt="2022-09-16T03:55:11.868" v="8062" actId="20577"/>
      <pc:docMkLst>
        <pc:docMk/>
      </pc:docMkLst>
      <pc:sldChg chg="modSp mod">
        <pc:chgData name="Steven Morgan" userId="4d6e72d6-145e-4747-84e7-891fc11f580e" providerId="ADAL" clId="{81238BA6-4ECE-744C-82EB-FA0C49B91C42}" dt="2022-09-14T03:10:21.058" v="6" actId="12788"/>
        <pc:sldMkLst>
          <pc:docMk/>
          <pc:sldMk cId="0" sldId="256"/>
        </pc:sldMkLst>
        <pc:spChg chg="mod">
          <ac:chgData name="Steven Morgan" userId="4d6e72d6-145e-4747-84e7-891fc11f580e" providerId="ADAL" clId="{81238BA6-4ECE-744C-82EB-FA0C49B91C42}" dt="2022-09-14T03:05:34.139" v="4" actId="12788"/>
          <ac:spMkLst>
            <pc:docMk/>
            <pc:sldMk cId="0" sldId="256"/>
            <ac:spMk id="125" creationId="{00000000-0000-0000-0000-000000000000}"/>
          </ac:spMkLst>
        </pc:spChg>
        <pc:spChg chg="mod">
          <ac:chgData name="Steven Morgan" userId="4d6e72d6-145e-4747-84e7-891fc11f580e" providerId="ADAL" clId="{81238BA6-4ECE-744C-82EB-FA0C49B91C42}" dt="2022-09-14T03:10:15.268" v="5" actId="12788"/>
          <ac:spMkLst>
            <pc:docMk/>
            <pc:sldMk cId="0" sldId="256"/>
            <ac:spMk id="126" creationId="{00000000-0000-0000-0000-000000000000}"/>
          </ac:spMkLst>
        </pc:spChg>
        <pc:picChg chg="mod">
          <ac:chgData name="Steven Morgan" userId="4d6e72d6-145e-4747-84e7-891fc11f580e" providerId="ADAL" clId="{81238BA6-4ECE-744C-82EB-FA0C49B91C42}" dt="2022-09-14T03:10:21.058" v="6" actId="12788"/>
          <ac:picMkLst>
            <pc:docMk/>
            <pc:sldMk cId="0" sldId="256"/>
            <ac:picMk id="127" creationId="{00000000-0000-0000-0000-000000000000}"/>
          </ac:picMkLst>
        </pc:picChg>
      </pc:sldChg>
      <pc:sldChg chg="modSp mod modNotesTx">
        <pc:chgData name="Steven Morgan" userId="4d6e72d6-145e-4747-84e7-891fc11f580e" providerId="ADAL" clId="{81238BA6-4ECE-744C-82EB-FA0C49B91C42}" dt="2022-09-14T03:16:28.647" v="353" actId="20577"/>
        <pc:sldMkLst>
          <pc:docMk/>
          <pc:sldMk cId="2929678328" sldId="316"/>
        </pc:sldMkLst>
        <pc:spChg chg="mod">
          <ac:chgData name="Steven Morgan" userId="4d6e72d6-145e-4747-84e7-891fc11f580e" providerId="ADAL" clId="{81238BA6-4ECE-744C-82EB-FA0C49B91C42}" dt="2022-09-14T03:16:28.647" v="353" actId="20577"/>
          <ac:spMkLst>
            <pc:docMk/>
            <pc:sldMk cId="2929678328" sldId="316"/>
            <ac:spMk id="11" creationId="{43FA74E6-9A76-584B-AFCF-186E6692E689}"/>
          </ac:spMkLst>
        </pc:spChg>
      </pc:sldChg>
      <pc:sldChg chg="del">
        <pc:chgData name="Steven Morgan" userId="4d6e72d6-145e-4747-84e7-891fc11f580e" providerId="ADAL" clId="{81238BA6-4ECE-744C-82EB-FA0C49B91C42}" dt="2022-09-16T02:12:11.209" v="6281" actId="2696"/>
        <pc:sldMkLst>
          <pc:docMk/>
          <pc:sldMk cId="992487990" sldId="317"/>
        </pc:sldMkLst>
      </pc:sldChg>
      <pc:sldChg chg="del">
        <pc:chgData name="Steven Morgan" userId="4d6e72d6-145e-4747-84e7-891fc11f580e" providerId="ADAL" clId="{81238BA6-4ECE-744C-82EB-FA0C49B91C42}" dt="2022-09-16T02:21:56.440" v="6294" actId="2696"/>
        <pc:sldMkLst>
          <pc:docMk/>
          <pc:sldMk cId="2042166141" sldId="331"/>
        </pc:sldMkLst>
      </pc:sldChg>
      <pc:sldChg chg="addSp delSp modSp mod modNotesTx">
        <pc:chgData name="Steven Morgan" userId="4d6e72d6-145e-4747-84e7-891fc11f580e" providerId="ADAL" clId="{81238BA6-4ECE-744C-82EB-FA0C49B91C42}" dt="2022-09-16T03:46:11.668" v="7908" actId="20577"/>
        <pc:sldMkLst>
          <pc:docMk/>
          <pc:sldMk cId="3290531357" sldId="332"/>
        </pc:sldMkLst>
        <pc:spChg chg="mod">
          <ac:chgData name="Steven Morgan" userId="4d6e72d6-145e-4747-84e7-891fc11f580e" providerId="ADAL" clId="{81238BA6-4ECE-744C-82EB-FA0C49B91C42}" dt="2022-09-14T06:54:55.444" v="3488" actId="20577"/>
          <ac:spMkLst>
            <pc:docMk/>
            <pc:sldMk cId="3290531357" sldId="332"/>
            <ac:spMk id="11" creationId="{43FA74E6-9A76-584B-AFCF-186E6692E689}"/>
          </ac:spMkLst>
        </pc:spChg>
        <pc:spChg chg="del">
          <ac:chgData name="Steven Morgan" userId="4d6e72d6-145e-4747-84e7-891fc11f580e" providerId="ADAL" clId="{81238BA6-4ECE-744C-82EB-FA0C49B91C42}" dt="2022-09-14T06:17:18.672" v="3351" actId="478"/>
          <ac:spMkLst>
            <pc:docMk/>
            <pc:sldMk cId="3290531357" sldId="332"/>
            <ac:spMk id="12" creationId="{7ED1CE8B-7446-CC15-6F6B-C94D1F2095B7}"/>
          </ac:spMkLst>
        </pc:spChg>
        <pc:spChg chg="add mod">
          <ac:chgData name="Steven Morgan" userId="4d6e72d6-145e-4747-84e7-891fc11f580e" providerId="ADAL" clId="{81238BA6-4ECE-744C-82EB-FA0C49B91C42}" dt="2022-09-14T06:53:54.205" v="3480" actId="20577"/>
          <ac:spMkLst>
            <pc:docMk/>
            <pc:sldMk cId="3290531357" sldId="332"/>
            <ac:spMk id="13" creationId="{394630B2-9276-C1BC-A44E-FF8C37F950C0}"/>
          </ac:spMkLst>
        </pc:spChg>
        <pc:picChg chg="del">
          <ac:chgData name="Steven Morgan" userId="4d6e72d6-145e-4747-84e7-891fc11f580e" providerId="ADAL" clId="{81238BA6-4ECE-744C-82EB-FA0C49B91C42}" dt="2022-09-14T06:17:16.256" v="3350" actId="478"/>
          <ac:picMkLst>
            <pc:docMk/>
            <pc:sldMk cId="3290531357" sldId="332"/>
            <ac:picMk id="3" creationId="{B1130309-9EA9-3526-5BF7-6B30DA3FDE08}"/>
          </ac:picMkLst>
        </pc:picChg>
        <pc:picChg chg="add mod">
          <ac:chgData name="Steven Morgan" userId="4d6e72d6-145e-4747-84e7-891fc11f580e" providerId="ADAL" clId="{81238BA6-4ECE-744C-82EB-FA0C49B91C42}" dt="2022-09-14T06:17:48.592" v="3357" actId="1076"/>
          <ac:picMkLst>
            <pc:docMk/>
            <pc:sldMk cId="3290531357" sldId="332"/>
            <ac:picMk id="4" creationId="{C082D115-C12C-67E0-C068-860A63F493D5}"/>
          </ac:picMkLst>
        </pc:picChg>
      </pc:sldChg>
      <pc:sldChg chg="del">
        <pc:chgData name="Steven Morgan" userId="4d6e72d6-145e-4747-84e7-891fc11f580e" providerId="ADAL" clId="{81238BA6-4ECE-744C-82EB-FA0C49B91C42}" dt="2022-09-16T02:12:08.387" v="6278" actId="2696"/>
        <pc:sldMkLst>
          <pc:docMk/>
          <pc:sldMk cId="327979873" sldId="333"/>
        </pc:sldMkLst>
      </pc:sldChg>
      <pc:sldChg chg="del modNotesTx">
        <pc:chgData name="Steven Morgan" userId="4d6e72d6-145e-4747-84e7-891fc11f580e" providerId="ADAL" clId="{81238BA6-4ECE-744C-82EB-FA0C49B91C42}" dt="2022-09-14T03:14:36.030" v="8" actId="2696"/>
        <pc:sldMkLst>
          <pc:docMk/>
          <pc:sldMk cId="3452247049" sldId="337"/>
        </pc:sldMkLst>
      </pc:sldChg>
      <pc:sldChg chg="del">
        <pc:chgData name="Steven Morgan" userId="4d6e72d6-145e-4747-84e7-891fc11f580e" providerId="ADAL" clId="{81238BA6-4ECE-744C-82EB-FA0C49B91C42}" dt="2022-09-16T02:12:04.415" v="6270" actId="2696"/>
        <pc:sldMkLst>
          <pc:docMk/>
          <pc:sldMk cId="1366806679" sldId="338"/>
        </pc:sldMkLst>
      </pc:sldChg>
      <pc:sldChg chg="del">
        <pc:chgData name="Steven Morgan" userId="4d6e72d6-145e-4747-84e7-891fc11f580e" providerId="ADAL" clId="{81238BA6-4ECE-744C-82EB-FA0C49B91C42}" dt="2022-09-16T02:12:04.960" v="6271" actId="2696"/>
        <pc:sldMkLst>
          <pc:docMk/>
          <pc:sldMk cId="839780271" sldId="339"/>
        </pc:sldMkLst>
      </pc:sldChg>
      <pc:sldChg chg="del">
        <pc:chgData name="Steven Morgan" userId="4d6e72d6-145e-4747-84e7-891fc11f580e" providerId="ADAL" clId="{81238BA6-4ECE-744C-82EB-FA0C49B91C42}" dt="2022-09-16T02:12:05.425" v="6272" actId="2696"/>
        <pc:sldMkLst>
          <pc:docMk/>
          <pc:sldMk cId="3368826625" sldId="340"/>
        </pc:sldMkLst>
      </pc:sldChg>
      <pc:sldChg chg="del">
        <pc:chgData name="Steven Morgan" userId="4d6e72d6-145e-4747-84e7-891fc11f580e" providerId="ADAL" clId="{81238BA6-4ECE-744C-82EB-FA0C49B91C42}" dt="2022-09-16T02:12:06.200" v="6273" actId="2696"/>
        <pc:sldMkLst>
          <pc:docMk/>
          <pc:sldMk cId="3315345325" sldId="341"/>
        </pc:sldMkLst>
      </pc:sldChg>
      <pc:sldChg chg="del">
        <pc:chgData name="Steven Morgan" userId="4d6e72d6-145e-4747-84e7-891fc11f580e" providerId="ADAL" clId="{81238BA6-4ECE-744C-82EB-FA0C49B91C42}" dt="2022-09-16T02:12:06.666" v="6274" actId="2696"/>
        <pc:sldMkLst>
          <pc:docMk/>
          <pc:sldMk cId="2440074449" sldId="342"/>
        </pc:sldMkLst>
      </pc:sldChg>
      <pc:sldChg chg="del">
        <pc:chgData name="Steven Morgan" userId="4d6e72d6-145e-4747-84e7-891fc11f580e" providerId="ADAL" clId="{81238BA6-4ECE-744C-82EB-FA0C49B91C42}" dt="2022-09-16T02:12:07.093" v="6275" actId="2696"/>
        <pc:sldMkLst>
          <pc:docMk/>
          <pc:sldMk cId="2821455896" sldId="343"/>
        </pc:sldMkLst>
      </pc:sldChg>
      <pc:sldChg chg="del">
        <pc:chgData name="Steven Morgan" userId="4d6e72d6-145e-4747-84e7-891fc11f580e" providerId="ADAL" clId="{81238BA6-4ECE-744C-82EB-FA0C49B91C42}" dt="2022-09-16T02:12:07.476" v="6276" actId="2696"/>
        <pc:sldMkLst>
          <pc:docMk/>
          <pc:sldMk cId="4284652344" sldId="344"/>
        </pc:sldMkLst>
      </pc:sldChg>
      <pc:sldChg chg="del">
        <pc:chgData name="Steven Morgan" userId="4d6e72d6-145e-4747-84e7-891fc11f580e" providerId="ADAL" clId="{81238BA6-4ECE-744C-82EB-FA0C49B91C42}" dt="2022-09-16T02:12:07.997" v="6277" actId="2696"/>
        <pc:sldMkLst>
          <pc:docMk/>
          <pc:sldMk cId="226553407" sldId="345"/>
        </pc:sldMkLst>
      </pc:sldChg>
      <pc:sldChg chg="del">
        <pc:chgData name="Steven Morgan" userId="4d6e72d6-145e-4747-84e7-891fc11f580e" providerId="ADAL" clId="{81238BA6-4ECE-744C-82EB-FA0C49B91C42}" dt="2022-09-16T02:12:08.927" v="6279" actId="2696"/>
        <pc:sldMkLst>
          <pc:docMk/>
          <pc:sldMk cId="2818718361" sldId="346"/>
        </pc:sldMkLst>
      </pc:sldChg>
      <pc:sldChg chg="del">
        <pc:chgData name="Steven Morgan" userId="4d6e72d6-145e-4747-84e7-891fc11f580e" providerId="ADAL" clId="{81238BA6-4ECE-744C-82EB-FA0C49B91C42}" dt="2022-09-16T02:12:10.070" v="6280" actId="2696"/>
        <pc:sldMkLst>
          <pc:docMk/>
          <pc:sldMk cId="373137866" sldId="347"/>
        </pc:sldMkLst>
      </pc:sldChg>
      <pc:sldChg chg="del">
        <pc:chgData name="Steven Morgan" userId="4d6e72d6-145e-4747-84e7-891fc11f580e" providerId="ADAL" clId="{81238BA6-4ECE-744C-82EB-FA0C49B91C42}" dt="2022-09-16T02:12:11.720" v="6282" actId="2696"/>
        <pc:sldMkLst>
          <pc:docMk/>
          <pc:sldMk cId="3312258506" sldId="348"/>
        </pc:sldMkLst>
      </pc:sldChg>
      <pc:sldChg chg="del">
        <pc:chgData name="Steven Morgan" userId="4d6e72d6-145e-4747-84e7-891fc11f580e" providerId="ADAL" clId="{81238BA6-4ECE-744C-82EB-FA0C49B91C42}" dt="2022-09-16T02:12:12.192" v="6283" actId="2696"/>
        <pc:sldMkLst>
          <pc:docMk/>
          <pc:sldMk cId="1899641209" sldId="349"/>
        </pc:sldMkLst>
      </pc:sldChg>
      <pc:sldChg chg="del">
        <pc:chgData name="Steven Morgan" userId="4d6e72d6-145e-4747-84e7-891fc11f580e" providerId="ADAL" clId="{81238BA6-4ECE-744C-82EB-FA0C49B91C42}" dt="2022-09-16T02:12:13.340" v="6284" actId="2696"/>
        <pc:sldMkLst>
          <pc:docMk/>
          <pc:sldMk cId="1690633107" sldId="350"/>
        </pc:sldMkLst>
      </pc:sldChg>
      <pc:sldChg chg="del">
        <pc:chgData name="Steven Morgan" userId="4d6e72d6-145e-4747-84e7-891fc11f580e" providerId="ADAL" clId="{81238BA6-4ECE-744C-82EB-FA0C49B91C42}" dt="2022-09-16T02:12:14.098" v="6285" actId="2696"/>
        <pc:sldMkLst>
          <pc:docMk/>
          <pc:sldMk cId="3328946049" sldId="351"/>
        </pc:sldMkLst>
      </pc:sldChg>
      <pc:sldChg chg="del">
        <pc:chgData name="Steven Morgan" userId="4d6e72d6-145e-4747-84e7-891fc11f580e" providerId="ADAL" clId="{81238BA6-4ECE-744C-82EB-FA0C49B91C42}" dt="2022-09-16T02:12:14.554" v="6286" actId="2696"/>
        <pc:sldMkLst>
          <pc:docMk/>
          <pc:sldMk cId="3675668251" sldId="352"/>
        </pc:sldMkLst>
      </pc:sldChg>
      <pc:sldChg chg="del">
        <pc:chgData name="Steven Morgan" userId="4d6e72d6-145e-4747-84e7-891fc11f580e" providerId="ADAL" clId="{81238BA6-4ECE-744C-82EB-FA0C49B91C42}" dt="2022-09-16T02:12:15" v="6287" actId="2696"/>
        <pc:sldMkLst>
          <pc:docMk/>
          <pc:sldMk cId="441716344" sldId="353"/>
        </pc:sldMkLst>
      </pc:sldChg>
      <pc:sldChg chg="del">
        <pc:chgData name="Steven Morgan" userId="4d6e72d6-145e-4747-84e7-891fc11f580e" providerId="ADAL" clId="{81238BA6-4ECE-744C-82EB-FA0C49B91C42}" dt="2022-09-16T02:12:15.627" v="6288" actId="2696"/>
        <pc:sldMkLst>
          <pc:docMk/>
          <pc:sldMk cId="1815866114" sldId="354"/>
        </pc:sldMkLst>
      </pc:sldChg>
      <pc:sldChg chg="del">
        <pc:chgData name="Steven Morgan" userId="4d6e72d6-145e-4747-84e7-891fc11f580e" providerId="ADAL" clId="{81238BA6-4ECE-744C-82EB-FA0C49B91C42}" dt="2022-09-16T02:12:17.134" v="6289" actId="2696"/>
        <pc:sldMkLst>
          <pc:docMk/>
          <pc:sldMk cId="1922749945" sldId="355"/>
        </pc:sldMkLst>
      </pc:sldChg>
      <pc:sldChg chg="del">
        <pc:chgData name="Steven Morgan" userId="4d6e72d6-145e-4747-84e7-891fc11f580e" providerId="ADAL" clId="{81238BA6-4ECE-744C-82EB-FA0C49B91C42}" dt="2022-09-16T02:12:17.660" v="6290" actId="2696"/>
        <pc:sldMkLst>
          <pc:docMk/>
          <pc:sldMk cId="4276786819" sldId="356"/>
        </pc:sldMkLst>
      </pc:sldChg>
      <pc:sldChg chg="addSp modSp add mod modNotesTx">
        <pc:chgData name="Steven Morgan" userId="4d6e72d6-145e-4747-84e7-891fc11f580e" providerId="ADAL" clId="{81238BA6-4ECE-744C-82EB-FA0C49B91C42}" dt="2022-09-16T02:38:06.215" v="6568" actId="20577"/>
        <pc:sldMkLst>
          <pc:docMk/>
          <pc:sldMk cId="337431855" sldId="357"/>
        </pc:sldMkLst>
        <pc:picChg chg="mod">
          <ac:chgData name="Steven Morgan" userId="4d6e72d6-145e-4747-84e7-891fc11f580e" providerId="ADAL" clId="{81238BA6-4ECE-744C-82EB-FA0C49B91C42}" dt="2022-09-14T03:36:04.386" v="718" actId="1076"/>
          <ac:picMkLst>
            <pc:docMk/>
            <pc:sldMk cId="337431855" sldId="357"/>
            <ac:picMk id="5" creationId="{4DEE48FD-04A7-55D1-9348-F1DDA8658E7D}"/>
          </ac:picMkLst>
        </pc:picChg>
        <pc:picChg chg="add mod modCrop">
          <ac:chgData name="Steven Morgan" userId="4d6e72d6-145e-4747-84e7-891fc11f580e" providerId="ADAL" clId="{81238BA6-4ECE-744C-82EB-FA0C49B91C42}" dt="2022-09-14T03:20:33.096" v="690"/>
          <ac:picMkLst>
            <pc:docMk/>
            <pc:sldMk cId="337431855" sldId="357"/>
            <ac:picMk id="13" creationId="{662952AA-2001-8B0D-0BB7-AC78A3BF8141}"/>
          </ac:picMkLst>
        </pc:picChg>
        <pc:picChg chg="mod">
          <ac:chgData name="Steven Morgan" userId="4d6e72d6-145e-4747-84e7-891fc11f580e" providerId="ADAL" clId="{81238BA6-4ECE-744C-82EB-FA0C49B91C42}" dt="2022-09-14T03:36:09.798" v="719" actId="688"/>
          <ac:picMkLst>
            <pc:docMk/>
            <pc:sldMk cId="337431855" sldId="357"/>
            <ac:picMk id="14" creationId="{6DCB2BA0-E492-9B5E-0302-AE5B2E4BF613}"/>
          </ac:picMkLst>
        </pc:picChg>
        <pc:picChg chg="add mod">
          <ac:chgData name="Steven Morgan" userId="4d6e72d6-145e-4747-84e7-891fc11f580e" providerId="ADAL" clId="{81238BA6-4ECE-744C-82EB-FA0C49B91C42}" dt="2022-09-14T03:18:43.119" v="387" actId="1035"/>
          <ac:picMkLst>
            <pc:docMk/>
            <pc:sldMk cId="337431855" sldId="357"/>
            <ac:picMk id="20" creationId="{594D1452-0F2F-F202-5767-3E96F91BDF13}"/>
          </ac:picMkLst>
        </pc:picChg>
        <pc:picChg chg="add mod">
          <ac:chgData name="Steven Morgan" userId="4d6e72d6-145e-4747-84e7-891fc11f580e" providerId="ADAL" clId="{81238BA6-4ECE-744C-82EB-FA0C49B91C42}" dt="2022-09-14T03:19:20.475" v="409" actId="1036"/>
          <ac:picMkLst>
            <pc:docMk/>
            <pc:sldMk cId="337431855" sldId="357"/>
            <ac:picMk id="21" creationId="{3CCB964E-E7B7-642B-1165-C823C22A253E}"/>
          </ac:picMkLst>
        </pc:picChg>
        <pc:picChg chg="add mod">
          <ac:chgData name="Steven Morgan" userId="4d6e72d6-145e-4747-84e7-891fc11f580e" providerId="ADAL" clId="{81238BA6-4ECE-744C-82EB-FA0C49B91C42}" dt="2022-09-14T03:34:59.405" v="692" actId="1076"/>
          <ac:picMkLst>
            <pc:docMk/>
            <pc:sldMk cId="337431855" sldId="357"/>
            <ac:picMk id="22" creationId="{28E1A6A0-EC4D-9C07-87F4-FB6AD3BBB73E}"/>
          </ac:picMkLst>
        </pc:picChg>
        <pc:picChg chg="add mod">
          <ac:chgData name="Steven Morgan" userId="4d6e72d6-145e-4747-84e7-891fc11f580e" providerId="ADAL" clId="{81238BA6-4ECE-744C-82EB-FA0C49B91C42}" dt="2022-09-14T03:34:59.706" v="693"/>
          <ac:picMkLst>
            <pc:docMk/>
            <pc:sldMk cId="337431855" sldId="357"/>
            <ac:picMk id="23" creationId="{30C04EB2-64AC-263A-70E5-69AF38A51F2C}"/>
          </ac:picMkLst>
        </pc:picChg>
        <pc:picChg chg="add mod">
          <ac:chgData name="Steven Morgan" userId="4d6e72d6-145e-4747-84e7-891fc11f580e" providerId="ADAL" clId="{81238BA6-4ECE-744C-82EB-FA0C49B91C42}" dt="2022-09-14T03:35:00.372" v="694"/>
          <ac:picMkLst>
            <pc:docMk/>
            <pc:sldMk cId="337431855" sldId="357"/>
            <ac:picMk id="24" creationId="{70C2BF7F-185D-DC5F-5346-6555423B9E7B}"/>
          </ac:picMkLst>
        </pc:picChg>
        <pc:picChg chg="add mod">
          <ac:chgData name="Steven Morgan" userId="4d6e72d6-145e-4747-84e7-891fc11f580e" providerId="ADAL" clId="{81238BA6-4ECE-744C-82EB-FA0C49B91C42}" dt="2022-09-14T03:35:48.545" v="715" actId="688"/>
          <ac:picMkLst>
            <pc:docMk/>
            <pc:sldMk cId="337431855" sldId="357"/>
            <ac:picMk id="25" creationId="{34A1E296-1C91-A0C5-CA61-61B3EE33767B}"/>
          </ac:picMkLst>
        </pc:picChg>
        <pc:picChg chg="add mod">
          <ac:chgData name="Steven Morgan" userId="4d6e72d6-145e-4747-84e7-891fc11f580e" providerId="ADAL" clId="{81238BA6-4ECE-744C-82EB-FA0C49B91C42}" dt="2022-09-14T03:35:41.271" v="713" actId="688"/>
          <ac:picMkLst>
            <pc:docMk/>
            <pc:sldMk cId="337431855" sldId="357"/>
            <ac:picMk id="26" creationId="{A6A7AA47-1F22-E49F-21F1-AD57A6EAA35D}"/>
          </ac:picMkLst>
        </pc:picChg>
        <pc:picChg chg="add mod">
          <ac:chgData name="Steven Morgan" userId="4d6e72d6-145e-4747-84e7-891fc11f580e" providerId="ADAL" clId="{81238BA6-4ECE-744C-82EB-FA0C49B91C42}" dt="2022-09-14T03:35:59.535" v="716" actId="688"/>
          <ac:picMkLst>
            <pc:docMk/>
            <pc:sldMk cId="337431855" sldId="357"/>
            <ac:picMk id="27" creationId="{8238DF2A-AF24-2D3A-8DD3-1B05E82C78BC}"/>
          </ac:picMkLst>
        </pc:picChg>
      </pc:sldChg>
      <pc:sldChg chg="addSp delSp modSp add mod modNotesTx">
        <pc:chgData name="Steven Morgan" userId="4d6e72d6-145e-4747-84e7-891fc11f580e" providerId="ADAL" clId="{81238BA6-4ECE-744C-82EB-FA0C49B91C42}" dt="2022-09-16T02:48:39.046" v="7190" actId="20577"/>
        <pc:sldMkLst>
          <pc:docMk/>
          <pc:sldMk cId="1014279614" sldId="358"/>
        </pc:sldMkLst>
        <pc:spChg chg="mod">
          <ac:chgData name="Steven Morgan" userId="4d6e72d6-145e-4747-84e7-891fc11f580e" providerId="ADAL" clId="{81238BA6-4ECE-744C-82EB-FA0C49B91C42}" dt="2022-09-14T03:37:23.651" v="730" actId="20577"/>
          <ac:spMkLst>
            <pc:docMk/>
            <pc:sldMk cId="1014279614" sldId="358"/>
            <ac:spMk id="11" creationId="{43FA74E6-9A76-584B-AFCF-186E6692E689}"/>
          </ac:spMkLst>
        </pc:spChg>
        <pc:spChg chg="del">
          <ac:chgData name="Steven Morgan" userId="4d6e72d6-145e-4747-84e7-891fc11f580e" providerId="ADAL" clId="{81238BA6-4ECE-744C-82EB-FA0C49B91C42}" dt="2022-09-14T03:38:42.622" v="732" actId="478"/>
          <ac:spMkLst>
            <pc:docMk/>
            <pc:sldMk cId="1014279614" sldId="358"/>
            <ac:spMk id="16" creationId="{39A22DC9-592C-ECD3-C740-D4A9208B18EF}"/>
          </ac:spMkLst>
        </pc:spChg>
        <pc:spChg chg="del">
          <ac:chgData name="Steven Morgan" userId="4d6e72d6-145e-4747-84e7-891fc11f580e" providerId="ADAL" clId="{81238BA6-4ECE-744C-82EB-FA0C49B91C42}" dt="2022-09-14T03:38:42.622" v="732" actId="478"/>
          <ac:spMkLst>
            <pc:docMk/>
            <pc:sldMk cId="1014279614" sldId="358"/>
            <ac:spMk id="17" creationId="{4610AA57-5EA3-3641-76AC-C2749A1E3AA6}"/>
          </ac:spMkLst>
        </pc:spChg>
        <pc:spChg chg="del">
          <ac:chgData name="Steven Morgan" userId="4d6e72d6-145e-4747-84e7-891fc11f580e" providerId="ADAL" clId="{81238BA6-4ECE-744C-82EB-FA0C49B91C42}" dt="2022-09-14T03:38:42.622" v="732" actId="478"/>
          <ac:spMkLst>
            <pc:docMk/>
            <pc:sldMk cId="1014279614" sldId="358"/>
            <ac:spMk id="18" creationId="{3D7CCE90-0980-AA25-6D88-77DF1295B275}"/>
          </ac:spMkLst>
        </pc:spChg>
        <pc:spChg chg="del">
          <ac:chgData name="Steven Morgan" userId="4d6e72d6-145e-4747-84e7-891fc11f580e" providerId="ADAL" clId="{81238BA6-4ECE-744C-82EB-FA0C49B91C42}" dt="2022-09-14T03:38:42.622" v="732" actId="478"/>
          <ac:spMkLst>
            <pc:docMk/>
            <pc:sldMk cId="1014279614" sldId="358"/>
            <ac:spMk id="19" creationId="{3D54A898-8189-19D6-4FE4-D4E801072C2D}"/>
          </ac:spMkLst>
        </pc:spChg>
        <pc:spChg chg="add mod">
          <ac:chgData name="Steven Morgan" userId="4d6e72d6-145e-4747-84e7-891fc11f580e" providerId="ADAL" clId="{81238BA6-4ECE-744C-82EB-FA0C49B91C42}" dt="2022-09-14T03:46:49.229" v="1194" actId="20577"/>
          <ac:spMkLst>
            <pc:docMk/>
            <pc:sldMk cId="1014279614" sldId="358"/>
            <ac:spMk id="28" creationId="{0D1D0A7F-4A39-1EF0-35B4-9261BAE96DD9}"/>
          </ac:spMkLst>
        </pc:spChg>
        <pc:spChg chg="add del mod">
          <ac:chgData name="Steven Morgan" userId="4d6e72d6-145e-4747-84e7-891fc11f580e" providerId="ADAL" clId="{81238BA6-4ECE-744C-82EB-FA0C49B91C42}" dt="2022-09-14T03:40:49.919" v="739"/>
          <ac:spMkLst>
            <pc:docMk/>
            <pc:sldMk cId="1014279614" sldId="358"/>
            <ac:spMk id="29" creationId="{97A159D3-56D5-0D83-3611-DC3492F5CB41}"/>
          </ac:spMkLst>
        </pc:spChg>
        <pc:spChg chg="add del mod">
          <ac:chgData name="Steven Morgan" userId="4d6e72d6-145e-4747-84e7-891fc11f580e" providerId="ADAL" clId="{81238BA6-4ECE-744C-82EB-FA0C49B91C42}" dt="2022-09-14T03:40:59.001" v="742" actId="478"/>
          <ac:spMkLst>
            <pc:docMk/>
            <pc:sldMk cId="1014279614" sldId="358"/>
            <ac:spMk id="30" creationId="{51799A34-A382-A653-FA63-B2FA3F33E8AC}"/>
          </ac:spMkLst>
        </pc:spChg>
        <pc:picChg chg="del">
          <ac:chgData name="Steven Morgan" userId="4d6e72d6-145e-4747-84e7-891fc11f580e" providerId="ADAL" clId="{81238BA6-4ECE-744C-82EB-FA0C49B91C42}" dt="2022-09-14T03:38:44.317" v="733" actId="478"/>
          <ac:picMkLst>
            <pc:docMk/>
            <pc:sldMk cId="1014279614" sldId="358"/>
            <ac:picMk id="5" creationId="{4DEE48FD-04A7-55D1-9348-F1DDA8658E7D}"/>
          </ac:picMkLst>
        </pc:picChg>
        <pc:picChg chg="del">
          <ac:chgData name="Steven Morgan" userId="4d6e72d6-145e-4747-84e7-891fc11f580e" providerId="ADAL" clId="{81238BA6-4ECE-744C-82EB-FA0C49B91C42}" dt="2022-09-14T03:38:42.622" v="732" actId="478"/>
          <ac:picMkLst>
            <pc:docMk/>
            <pc:sldMk cId="1014279614" sldId="358"/>
            <ac:picMk id="8" creationId="{D0E2D0C9-CF7B-48CF-C245-8F99687DE07B}"/>
          </ac:picMkLst>
        </pc:picChg>
        <pc:picChg chg="del">
          <ac:chgData name="Steven Morgan" userId="4d6e72d6-145e-4747-84e7-891fc11f580e" providerId="ADAL" clId="{81238BA6-4ECE-744C-82EB-FA0C49B91C42}" dt="2022-09-14T03:38:42.622" v="732" actId="478"/>
          <ac:picMkLst>
            <pc:docMk/>
            <pc:sldMk cId="1014279614" sldId="358"/>
            <ac:picMk id="13" creationId="{662952AA-2001-8B0D-0BB7-AC78A3BF8141}"/>
          </ac:picMkLst>
        </pc:picChg>
        <pc:picChg chg="del">
          <ac:chgData name="Steven Morgan" userId="4d6e72d6-145e-4747-84e7-891fc11f580e" providerId="ADAL" clId="{81238BA6-4ECE-744C-82EB-FA0C49B91C42}" dt="2022-09-14T03:38:42.622" v="732" actId="478"/>
          <ac:picMkLst>
            <pc:docMk/>
            <pc:sldMk cId="1014279614" sldId="358"/>
            <ac:picMk id="14" creationId="{6DCB2BA0-E492-9B5E-0302-AE5B2E4BF613}"/>
          </ac:picMkLst>
        </pc:picChg>
        <pc:picChg chg="del">
          <ac:chgData name="Steven Morgan" userId="4d6e72d6-145e-4747-84e7-891fc11f580e" providerId="ADAL" clId="{81238BA6-4ECE-744C-82EB-FA0C49B91C42}" dt="2022-09-14T03:38:42.622" v="732" actId="478"/>
          <ac:picMkLst>
            <pc:docMk/>
            <pc:sldMk cId="1014279614" sldId="358"/>
            <ac:picMk id="15" creationId="{7E6C4035-26C6-AEA6-20A1-B7E2E52C3977}"/>
          </ac:picMkLst>
        </pc:picChg>
        <pc:picChg chg="del">
          <ac:chgData name="Steven Morgan" userId="4d6e72d6-145e-4747-84e7-891fc11f580e" providerId="ADAL" clId="{81238BA6-4ECE-744C-82EB-FA0C49B91C42}" dt="2022-09-14T03:38:42.622" v="732" actId="478"/>
          <ac:picMkLst>
            <pc:docMk/>
            <pc:sldMk cId="1014279614" sldId="358"/>
            <ac:picMk id="20" creationId="{594D1452-0F2F-F202-5767-3E96F91BDF13}"/>
          </ac:picMkLst>
        </pc:picChg>
        <pc:picChg chg="del">
          <ac:chgData name="Steven Morgan" userId="4d6e72d6-145e-4747-84e7-891fc11f580e" providerId="ADAL" clId="{81238BA6-4ECE-744C-82EB-FA0C49B91C42}" dt="2022-09-14T03:38:45.547" v="734" actId="478"/>
          <ac:picMkLst>
            <pc:docMk/>
            <pc:sldMk cId="1014279614" sldId="358"/>
            <ac:picMk id="21" creationId="{3CCB964E-E7B7-642B-1165-C823C22A253E}"/>
          </ac:picMkLst>
        </pc:picChg>
        <pc:picChg chg="del">
          <ac:chgData name="Steven Morgan" userId="4d6e72d6-145e-4747-84e7-891fc11f580e" providerId="ADAL" clId="{81238BA6-4ECE-744C-82EB-FA0C49B91C42}" dt="2022-09-14T03:38:42.622" v="732" actId="478"/>
          <ac:picMkLst>
            <pc:docMk/>
            <pc:sldMk cId="1014279614" sldId="358"/>
            <ac:picMk id="22" creationId="{28E1A6A0-EC4D-9C07-87F4-FB6AD3BBB73E}"/>
          </ac:picMkLst>
        </pc:picChg>
        <pc:picChg chg="del">
          <ac:chgData name="Steven Morgan" userId="4d6e72d6-145e-4747-84e7-891fc11f580e" providerId="ADAL" clId="{81238BA6-4ECE-744C-82EB-FA0C49B91C42}" dt="2022-09-14T03:38:42.622" v="732" actId="478"/>
          <ac:picMkLst>
            <pc:docMk/>
            <pc:sldMk cId="1014279614" sldId="358"/>
            <ac:picMk id="23" creationId="{30C04EB2-64AC-263A-70E5-69AF38A51F2C}"/>
          </ac:picMkLst>
        </pc:picChg>
        <pc:picChg chg="del">
          <ac:chgData name="Steven Morgan" userId="4d6e72d6-145e-4747-84e7-891fc11f580e" providerId="ADAL" clId="{81238BA6-4ECE-744C-82EB-FA0C49B91C42}" dt="2022-09-14T03:38:42.622" v="732" actId="478"/>
          <ac:picMkLst>
            <pc:docMk/>
            <pc:sldMk cId="1014279614" sldId="358"/>
            <ac:picMk id="24" creationId="{70C2BF7F-185D-DC5F-5346-6555423B9E7B}"/>
          </ac:picMkLst>
        </pc:picChg>
        <pc:picChg chg="del">
          <ac:chgData name="Steven Morgan" userId="4d6e72d6-145e-4747-84e7-891fc11f580e" providerId="ADAL" clId="{81238BA6-4ECE-744C-82EB-FA0C49B91C42}" dt="2022-09-14T03:38:42.622" v="732" actId="478"/>
          <ac:picMkLst>
            <pc:docMk/>
            <pc:sldMk cId="1014279614" sldId="358"/>
            <ac:picMk id="25" creationId="{34A1E296-1C91-A0C5-CA61-61B3EE33767B}"/>
          </ac:picMkLst>
        </pc:picChg>
        <pc:picChg chg="del">
          <ac:chgData name="Steven Morgan" userId="4d6e72d6-145e-4747-84e7-891fc11f580e" providerId="ADAL" clId="{81238BA6-4ECE-744C-82EB-FA0C49B91C42}" dt="2022-09-14T03:38:42.622" v="732" actId="478"/>
          <ac:picMkLst>
            <pc:docMk/>
            <pc:sldMk cId="1014279614" sldId="358"/>
            <ac:picMk id="26" creationId="{A6A7AA47-1F22-E49F-21F1-AD57A6EAA35D}"/>
          </ac:picMkLst>
        </pc:picChg>
        <pc:picChg chg="del">
          <ac:chgData name="Steven Morgan" userId="4d6e72d6-145e-4747-84e7-891fc11f580e" providerId="ADAL" clId="{81238BA6-4ECE-744C-82EB-FA0C49B91C42}" dt="2022-09-14T03:38:42.622" v="732" actId="478"/>
          <ac:picMkLst>
            <pc:docMk/>
            <pc:sldMk cId="1014279614" sldId="358"/>
            <ac:picMk id="27" creationId="{8238DF2A-AF24-2D3A-8DD3-1B05E82C78BC}"/>
          </ac:picMkLst>
        </pc:picChg>
      </pc:sldChg>
      <pc:sldChg chg="addSp delSp modSp add mod modNotesTx">
        <pc:chgData name="Steven Morgan" userId="4d6e72d6-145e-4747-84e7-891fc11f580e" providerId="ADAL" clId="{81238BA6-4ECE-744C-82EB-FA0C49B91C42}" dt="2022-09-16T02:49:29.530" v="7343" actId="20577"/>
        <pc:sldMkLst>
          <pc:docMk/>
          <pc:sldMk cId="558011104" sldId="359"/>
        </pc:sldMkLst>
        <pc:spChg chg="add del mod">
          <ac:chgData name="Steven Morgan" userId="4d6e72d6-145e-4747-84e7-891fc11f580e" providerId="ADAL" clId="{81238BA6-4ECE-744C-82EB-FA0C49B91C42}" dt="2022-09-14T04:25:46.724" v="2072" actId="478"/>
          <ac:spMkLst>
            <pc:docMk/>
            <pc:sldMk cId="558011104" sldId="359"/>
            <ac:spMk id="4" creationId="{099EF825-6EA2-0496-01B9-3FD25AC5D3E6}"/>
          </ac:spMkLst>
        </pc:spChg>
        <pc:spChg chg="mod">
          <ac:chgData name="Steven Morgan" userId="4d6e72d6-145e-4747-84e7-891fc11f580e" providerId="ADAL" clId="{81238BA6-4ECE-744C-82EB-FA0C49B91C42}" dt="2022-09-14T03:47:03.415" v="1213" actId="20577"/>
          <ac:spMkLst>
            <pc:docMk/>
            <pc:sldMk cId="558011104" sldId="359"/>
            <ac:spMk id="11" creationId="{43FA74E6-9A76-584B-AFCF-186E6692E689}"/>
          </ac:spMkLst>
        </pc:spChg>
        <pc:spChg chg="mod">
          <ac:chgData name="Steven Morgan" userId="4d6e72d6-145e-4747-84e7-891fc11f580e" providerId="ADAL" clId="{81238BA6-4ECE-744C-82EB-FA0C49B91C42}" dt="2022-09-16T02:18:50.834" v="6292" actId="5793"/>
          <ac:spMkLst>
            <pc:docMk/>
            <pc:sldMk cId="558011104" sldId="359"/>
            <ac:spMk id="28" creationId="{0D1D0A7F-4A39-1EF0-35B4-9261BAE96DD9}"/>
          </ac:spMkLst>
        </pc:spChg>
        <pc:grpChg chg="add mod">
          <ac:chgData name="Steven Morgan" userId="4d6e72d6-145e-4747-84e7-891fc11f580e" providerId="ADAL" clId="{81238BA6-4ECE-744C-82EB-FA0C49B91C42}" dt="2022-09-14T04:28:43.010" v="2114" actId="1076"/>
          <ac:grpSpMkLst>
            <pc:docMk/>
            <pc:sldMk cId="558011104" sldId="359"/>
            <ac:grpSpMk id="14" creationId="{C66AF47D-F97C-662F-8543-7604AF2DAE7D}"/>
          </ac:grpSpMkLst>
        </pc:grpChg>
        <pc:grpChg chg="add mod">
          <ac:chgData name="Steven Morgan" userId="4d6e72d6-145e-4747-84e7-891fc11f580e" providerId="ADAL" clId="{81238BA6-4ECE-744C-82EB-FA0C49B91C42}" dt="2022-09-14T04:28:43.010" v="2114" actId="1076"/>
          <ac:grpSpMkLst>
            <pc:docMk/>
            <pc:sldMk cId="558011104" sldId="359"/>
            <ac:grpSpMk id="15" creationId="{91A41CE3-DFCA-884B-DE2A-77BD8733B05B}"/>
          </ac:grpSpMkLst>
        </pc:grpChg>
        <pc:grpChg chg="add mod">
          <ac:chgData name="Steven Morgan" userId="4d6e72d6-145e-4747-84e7-891fc11f580e" providerId="ADAL" clId="{81238BA6-4ECE-744C-82EB-FA0C49B91C42}" dt="2022-09-14T04:28:43.010" v="2114" actId="1076"/>
          <ac:grpSpMkLst>
            <pc:docMk/>
            <pc:sldMk cId="558011104" sldId="359"/>
            <ac:grpSpMk id="16" creationId="{F9FB2A6B-E9E3-C9C0-EAF5-86945785947B}"/>
          </ac:grpSpMkLst>
        </pc:grpChg>
        <pc:grpChg chg="add del mod">
          <ac:chgData name="Steven Morgan" userId="4d6e72d6-145e-4747-84e7-891fc11f580e" providerId="ADAL" clId="{81238BA6-4ECE-744C-82EB-FA0C49B91C42}" dt="2022-09-14T04:27:17.651" v="2095" actId="165"/>
          <ac:grpSpMkLst>
            <pc:docMk/>
            <pc:sldMk cId="558011104" sldId="359"/>
            <ac:grpSpMk id="19" creationId="{E53A1AA2-8E5C-10FD-0B3E-A1698AFA0702}"/>
          </ac:grpSpMkLst>
        </pc:grpChg>
        <pc:grpChg chg="add mod">
          <ac:chgData name="Steven Morgan" userId="4d6e72d6-145e-4747-84e7-891fc11f580e" providerId="ADAL" clId="{81238BA6-4ECE-744C-82EB-FA0C49B91C42}" dt="2022-09-14T04:28:43.010" v="2114" actId="1076"/>
          <ac:grpSpMkLst>
            <pc:docMk/>
            <pc:sldMk cId="558011104" sldId="359"/>
            <ac:grpSpMk id="23" creationId="{E9D44BFC-E404-59C5-A6DE-7BC1CCA8B153}"/>
          </ac:grpSpMkLst>
        </pc:grpChg>
        <pc:grpChg chg="add mod">
          <ac:chgData name="Steven Morgan" userId="4d6e72d6-145e-4747-84e7-891fc11f580e" providerId="ADAL" clId="{81238BA6-4ECE-744C-82EB-FA0C49B91C42}" dt="2022-09-14T04:28:43.010" v="2114" actId="1076"/>
          <ac:grpSpMkLst>
            <pc:docMk/>
            <pc:sldMk cId="558011104" sldId="359"/>
            <ac:grpSpMk id="26" creationId="{9A5E1223-6256-5768-EFA3-931A46A00EF3}"/>
          </ac:grpSpMkLst>
        </pc:grpChg>
        <pc:picChg chg="add mod">
          <ac:chgData name="Steven Morgan" userId="4d6e72d6-145e-4747-84e7-891fc11f580e" providerId="ADAL" clId="{81238BA6-4ECE-744C-82EB-FA0C49B91C42}" dt="2022-09-14T04:28:43.010" v="2114" actId="1076"/>
          <ac:picMkLst>
            <pc:docMk/>
            <pc:sldMk cId="558011104" sldId="359"/>
            <ac:picMk id="3" creationId="{0FAD4F36-8ABC-B805-D8B6-117771641A1B}"/>
          </ac:picMkLst>
        </pc:picChg>
        <pc:picChg chg="add mod">
          <ac:chgData name="Steven Morgan" userId="4d6e72d6-145e-4747-84e7-891fc11f580e" providerId="ADAL" clId="{81238BA6-4ECE-744C-82EB-FA0C49B91C42}" dt="2022-09-14T04:25:57.876" v="2075" actId="688"/>
          <ac:picMkLst>
            <pc:docMk/>
            <pc:sldMk cId="558011104" sldId="359"/>
            <ac:picMk id="6" creationId="{63ED4D46-44E4-2568-094E-C5948A1218E2}"/>
          </ac:picMkLst>
        </pc:picChg>
        <pc:picChg chg="add mod">
          <ac:chgData name="Steven Morgan" userId="4d6e72d6-145e-4747-84e7-891fc11f580e" providerId="ADAL" clId="{81238BA6-4ECE-744C-82EB-FA0C49B91C42}" dt="2022-09-14T04:28:43.010" v="2114" actId="1076"/>
          <ac:picMkLst>
            <pc:docMk/>
            <pc:sldMk cId="558011104" sldId="359"/>
            <ac:picMk id="8" creationId="{428A4E24-13FC-6E36-2FCB-5BE358FBBDD9}"/>
          </ac:picMkLst>
        </pc:picChg>
        <pc:picChg chg="add mod">
          <ac:chgData name="Steven Morgan" userId="4d6e72d6-145e-4747-84e7-891fc11f580e" providerId="ADAL" clId="{81238BA6-4ECE-744C-82EB-FA0C49B91C42}" dt="2022-09-14T04:28:43.010" v="2114" actId="1076"/>
          <ac:picMkLst>
            <pc:docMk/>
            <pc:sldMk cId="558011104" sldId="359"/>
            <ac:picMk id="12" creationId="{10F3DD41-F06C-0751-5316-31DADC95B6D2}"/>
          </ac:picMkLst>
        </pc:picChg>
        <pc:picChg chg="add mod">
          <ac:chgData name="Steven Morgan" userId="4d6e72d6-145e-4747-84e7-891fc11f580e" providerId="ADAL" clId="{81238BA6-4ECE-744C-82EB-FA0C49B91C42}" dt="2022-09-14T04:26:42.701" v="2084" actId="207"/>
          <ac:picMkLst>
            <pc:docMk/>
            <pc:sldMk cId="558011104" sldId="359"/>
            <ac:picMk id="13" creationId="{632B3462-E7D9-33B4-C169-993FCFF9BAB6}"/>
          </ac:picMkLst>
        </pc:picChg>
        <pc:picChg chg="mod">
          <ac:chgData name="Steven Morgan" userId="4d6e72d6-145e-4747-84e7-891fc11f580e" providerId="ADAL" clId="{81238BA6-4ECE-744C-82EB-FA0C49B91C42}" dt="2022-09-14T04:27:00.416" v="2089"/>
          <ac:picMkLst>
            <pc:docMk/>
            <pc:sldMk cId="558011104" sldId="359"/>
            <ac:picMk id="17" creationId="{118482B2-4896-4A16-2C66-4389B9DBA107}"/>
          </ac:picMkLst>
        </pc:picChg>
        <pc:picChg chg="mod">
          <ac:chgData name="Steven Morgan" userId="4d6e72d6-145e-4747-84e7-891fc11f580e" providerId="ADAL" clId="{81238BA6-4ECE-744C-82EB-FA0C49B91C42}" dt="2022-09-14T04:27:00.416" v="2089"/>
          <ac:picMkLst>
            <pc:docMk/>
            <pc:sldMk cId="558011104" sldId="359"/>
            <ac:picMk id="18" creationId="{52BBC725-A81B-E610-FE8C-FDB28AFFCACA}"/>
          </ac:picMkLst>
        </pc:picChg>
        <pc:picChg chg="mod topLvl">
          <ac:chgData name="Steven Morgan" userId="4d6e72d6-145e-4747-84e7-891fc11f580e" providerId="ADAL" clId="{81238BA6-4ECE-744C-82EB-FA0C49B91C42}" dt="2022-09-14T04:27:17.651" v="2095" actId="165"/>
          <ac:picMkLst>
            <pc:docMk/>
            <pc:sldMk cId="558011104" sldId="359"/>
            <ac:picMk id="20" creationId="{A494866B-0539-6066-749D-3DE78BD910A3}"/>
          </ac:picMkLst>
        </pc:picChg>
        <pc:picChg chg="mod topLvl">
          <ac:chgData name="Steven Morgan" userId="4d6e72d6-145e-4747-84e7-891fc11f580e" providerId="ADAL" clId="{81238BA6-4ECE-744C-82EB-FA0C49B91C42}" dt="2022-09-14T04:27:49.068" v="2098" actId="207"/>
          <ac:picMkLst>
            <pc:docMk/>
            <pc:sldMk cId="558011104" sldId="359"/>
            <ac:picMk id="21" creationId="{6BDABCCF-53FD-7C44-56DE-B32F5571F966}"/>
          </ac:picMkLst>
        </pc:picChg>
        <pc:picChg chg="mod">
          <ac:chgData name="Steven Morgan" userId="4d6e72d6-145e-4747-84e7-891fc11f580e" providerId="ADAL" clId="{81238BA6-4ECE-744C-82EB-FA0C49B91C42}" dt="2022-09-14T04:28:03.545" v="2102"/>
          <ac:picMkLst>
            <pc:docMk/>
            <pc:sldMk cId="558011104" sldId="359"/>
            <ac:picMk id="24" creationId="{10087DD9-F259-CF06-F8EF-2C8952C8F969}"/>
          </ac:picMkLst>
        </pc:picChg>
        <pc:picChg chg="mod">
          <ac:chgData name="Steven Morgan" userId="4d6e72d6-145e-4747-84e7-891fc11f580e" providerId="ADAL" clId="{81238BA6-4ECE-744C-82EB-FA0C49B91C42}" dt="2022-09-14T04:28:03.545" v="2102"/>
          <ac:picMkLst>
            <pc:docMk/>
            <pc:sldMk cId="558011104" sldId="359"/>
            <ac:picMk id="25" creationId="{0521475B-B77E-D316-8ED3-C228DC595FFE}"/>
          </ac:picMkLst>
        </pc:picChg>
        <pc:picChg chg="mod">
          <ac:chgData name="Steven Morgan" userId="4d6e72d6-145e-4747-84e7-891fc11f580e" providerId="ADAL" clId="{81238BA6-4ECE-744C-82EB-FA0C49B91C42}" dt="2022-09-14T04:28:33.483" v="2112"/>
          <ac:picMkLst>
            <pc:docMk/>
            <pc:sldMk cId="558011104" sldId="359"/>
            <ac:picMk id="27" creationId="{65A9C542-BBA0-D6E3-EF9B-59E9F5AC2C7C}"/>
          </ac:picMkLst>
        </pc:picChg>
        <pc:picChg chg="mod">
          <ac:chgData name="Steven Morgan" userId="4d6e72d6-145e-4747-84e7-891fc11f580e" providerId="ADAL" clId="{81238BA6-4ECE-744C-82EB-FA0C49B91C42}" dt="2022-09-14T04:28:33.483" v="2112"/>
          <ac:picMkLst>
            <pc:docMk/>
            <pc:sldMk cId="558011104" sldId="359"/>
            <ac:picMk id="29" creationId="{20519F44-D091-7BED-317A-857D73B9F064}"/>
          </ac:picMkLst>
        </pc:picChg>
      </pc:sldChg>
      <pc:sldChg chg="addSp delSp modSp add mod modNotesTx">
        <pc:chgData name="Steven Morgan" userId="4d6e72d6-145e-4747-84e7-891fc11f580e" providerId="ADAL" clId="{81238BA6-4ECE-744C-82EB-FA0C49B91C42}" dt="2022-09-16T02:18:58.257" v="6293" actId="5793"/>
        <pc:sldMkLst>
          <pc:docMk/>
          <pc:sldMk cId="2816552554" sldId="360"/>
        </pc:sldMkLst>
        <pc:spChg chg="mod">
          <ac:chgData name="Steven Morgan" userId="4d6e72d6-145e-4747-84e7-891fc11f580e" providerId="ADAL" clId="{81238BA6-4ECE-744C-82EB-FA0C49B91C42}" dt="2022-09-16T02:18:58.257" v="6293" actId="5793"/>
          <ac:spMkLst>
            <pc:docMk/>
            <pc:sldMk cId="2816552554" sldId="360"/>
            <ac:spMk id="28" creationId="{0D1D0A7F-4A39-1EF0-35B4-9261BAE96DD9}"/>
          </ac:spMkLst>
        </pc:spChg>
        <pc:grpChg chg="add mod">
          <ac:chgData name="Steven Morgan" userId="4d6e72d6-145e-4747-84e7-891fc11f580e" providerId="ADAL" clId="{81238BA6-4ECE-744C-82EB-FA0C49B91C42}" dt="2022-09-14T04:29:02.086" v="2116" actId="1076"/>
          <ac:grpSpMkLst>
            <pc:docMk/>
            <pc:sldMk cId="2816552554" sldId="360"/>
            <ac:grpSpMk id="12" creationId="{B42461AA-1C42-9DCE-098C-10C3E56F1B22}"/>
          </ac:grpSpMkLst>
        </pc:grpChg>
        <pc:grpChg chg="add del mod">
          <ac:chgData name="Steven Morgan" userId="4d6e72d6-145e-4747-84e7-891fc11f580e" providerId="ADAL" clId="{81238BA6-4ECE-744C-82EB-FA0C49B91C42}" dt="2022-09-14T04:29:25.414" v="2118" actId="165"/>
          <ac:grpSpMkLst>
            <pc:docMk/>
            <pc:sldMk cId="2816552554" sldId="360"/>
            <ac:grpSpMk id="15" creationId="{31EE50EE-2BEE-4827-5C34-7D3FB05D0C88}"/>
          </ac:grpSpMkLst>
        </pc:grpChg>
        <pc:grpChg chg="add mod">
          <ac:chgData name="Steven Morgan" userId="4d6e72d6-145e-4747-84e7-891fc11f580e" providerId="ADAL" clId="{81238BA6-4ECE-744C-82EB-FA0C49B91C42}" dt="2022-09-14T04:29:54.324" v="2121" actId="1076"/>
          <ac:grpSpMkLst>
            <pc:docMk/>
            <pc:sldMk cId="2816552554" sldId="360"/>
            <ac:grpSpMk id="18" creationId="{C81E5EC6-A270-3499-9DB1-BC0F3128099F}"/>
          </ac:grpSpMkLst>
        </pc:grpChg>
        <pc:grpChg chg="add mod">
          <ac:chgData name="Steven Morgan" userId="4d6e72d6-145e-4747-84e7-891fc11f580e" providerId="ADAL" clId="{81238BA6-4ECE-744C-82EB-FA0C49B91C42}" dt="2022-09-14T04:29:58.207" v="2122" actId="1076"/>
          <ac:grpSpMkLst>
            <pc:docMk/>
            <pc:sldMk cId="2816552554" sldId="360"/>
            <ac:grpSpMk id="21" creationId="{65533DA7-28CF-FFE4-CDD8-992A8A856280}"/>
          </ac:grpSpMkLst>
        </pc:grpChg>
        <pc:grpChg chg="add mod">
          <ac:chgData name="Steven Morgan" userId="4d6e72d6-145e-4747-84e7-891fc11f580e" providerId="ADAL" clId="{81238BA6-4ECE-744C-82EB-FA0C49B91C42}" dt="2022-09-14T04:30:02.163" v="2123" actId="1076"/>
          <ac:grpSpMkLst>
            <pc:docMk/>
            <pc:sldMk cId="2816552554" sldId="360"/>
            <ac:grpSpMk id="24" creationId="{CCDEB3DD-394C-4E07-3BBF-FF118821D5DE}"/>
          </ac:grpSpMkLst>
        </pc:grpChg>
        <pc:picChg chg="add mod">
          <ac:chgData name="Steven Morgan" userId="4d6e72d6-145e-4747-84e7-891fc11f580e" providerId="ADAL" clId="{81238BA6-4ECE-744C-82EB-FA0C49B91C42}" dt="2022-09-14T04:28:52.279" v="2115"/>
          <ac:picMkLst>
            <pc:docMk/>
            <pc:sldMk cId="2816552554" sldId="360"/>
            <ac:picMk id="6" creationId="{B15E1514-3AE3-9CE7-D280-630628553E91}"/>
          </ac:picMkLst>
        </pc:picChg>
        <pc:picChg chg="add mod">
          <ac:chgData name="Steven Morgan" userId="4d6e72d6-145e-4747-84e7-891fc11f580e" providerId="ADAL" clId="{81238BA6-4ECE-744C-82EB-FA0C49B91C42}" dt="2022-09-14T04:28:52.279" v="2115"/>
          <ac:picMkLst>
            <pc:docMk/>
            <pc:sldMk cId="2816552554" sldId="360"/>
            <ac:picMk id="7" creationId="{FC414B98-48DD-2A32-F8C9-AACD4DF64394}"/>
          </ac:picMkLst>
        </pc:picChg>
        <pc:picChg chg="add mod">
          <ac:chgData name="Steven Morgan" userId="4d6e72d6-145e-4747-84e7-891fc11f580e" providerId="ADAL" clId="{81238BA6-4ECE-744C-82EB-FA0C49B91C42}" dt="2022-09-14T04:28:52.279" v="2115"/>
          <ac:picMkLst>
            <pc:docMk/>
            <pc:sldMk cId="2816552554" sldId="360"/>
            <ac:picMk id="8" creationId="{3D24E2E1-AD0F-958B-99E0-96324C453692}"/>
          </ac:picMkLst>
        </pc:picChg>
        <pc:picChg chg="mod">
          <ac:chgData name="Steven Morgan" userId="4d6e72d6-145e-4747-84e7-891fc11f580e" providerId="ADAL" clId="{81238BA6-4ECE-744C-82EB-FA0C49B91C42}" dt="2022-09-14T04:28:52.279" v="2115"/>
          <ac:picMkLst>
            <pc:docMk/>
            <pc:sldMk cId="2816552554" sldId="360"/>
            <ac:picMk id="13" creationId="{F6393FD2-88B6-2B8A-15A2-D387C8E8A9AE}"/>
          </ac:picMkLst>
        </pc:picChg>
        <pc:picChg chg="mod">
          <ac:chgData name="Steven Morgan" userId="4d6e72d6-145e-4747-84e7-891fc11f580e" providerId="ADAL" clId="{81238BA6-4ECE-744C-82EB-FA0C49B91C42}" dt="2022-09-14T04:28:52.279" v="2115"/>
          <ac:picMkLst>
            <pc:docMk/>
            <pc:sldMk cId="2816552554" sldId="360"/>
            <ac:picMk id="14" creationId="{351E208D-3AE6-CC4B-176D-730A0D29ACA0}"/>
          </ac:picMkLst>
        </pc:picChg>
        <pc:picChg chg="mod topLvl">
          <ac:chgData name="Steven Morgan" userId="4d6e72d6-145e-4747-84e7-891fc11f580e" providerId="ADAL" clId="{81238BA6-4ECE-744C-82EB-FA0C49B91C42}" dt="2022-09-14T04:29:39.669" v="2120" actId="207"/>
          <ac:picMkLst>
            <pc:docMk/>
            <pc:sldMk cId="2816552554" sldId="360"/>
            <ac:picMk id="16" creationId="{D3D5D012-B04D-BF53-AFF5-177EF74C088C}"/>
          </ac:picMkLst>
        </pc:picChg>
        <pc:picChg chg="mod topLvl">
          <ac:chgData name="Steven Morgan" userId="4d6e72d6-145e-4747-84e7-891fc11f580e" providerId="ADAL" clId="{81238BA6-4ECE-744C-82EB-FA0C49B91C42}" dt="2022-09-14T04:29:25.414" v="2118" actId="165"/>
          <ac:picMkLst>
            <pc:docMk/>
            <pc:sldMk cId="2816552554" sldId="360"/>
            <ac:picMk id="17" creationId="{D83D9FD2-B655-0EDD-A965-FBC44306C52C}"/>
          </ac:picMkLst>
        </pc:picChg>
        <pc:picChg chg="mod">
          <ac:chgData name="Steven Morgan" userId="4d6e72d6-145e-4747-84e7-891fc11f580e" providerId="ADAL" clId="{81238BA6-4ECE-744C-82EB-FA0C49B91C42}" dt="2022-09-14T04:28:52.279" v="2115"/>
          <ac:picMkLst>
            <pc:docMk/>
            <pc:sldMk cId="2816552554" sldId="360"/>
            <ac:picMk id="19" creationId="{E1EC967A-E314-EFBB-1E1F-404FAD16E834}"/>
          </ac:picMkLst>
        </pc:picChg>
        <pc:picChg chg="mod">
          <ac:chgData name="Steven Morgan" userId="4d6e72d6-145e-4747-84e7-891fc11f580e" providerId="ADAL" clId="{81238BA6-4ECE-744C-82EB-FA0C49B91C42}" dt="2022-09-14T04:28:52.279" v="2115"/>
          <ac:picMkLst>
            <pc:docMk/>
            <pc:sldMk cId="2816552554" sldId="360"/>
            <ac:picMk id="20" creationId="{D593655A-4F7D-CB17-0441-23012A91683F}"/>
          </ac:picMkLst>
        </pc:picChg>
        <pc:picChg chg="mod">
          <ac:chgData name="Steven Morgan" userId="4d6e72d6-145e-4747-84e7-891fc11f580e" providerId="ADAL" clId="{81238BA6-4ECE-744C-82EB-FA0C49B91C42}" dt="2022-09-14T04:28:52.279" v="2115"/>
          <ac:picMkLst>
            <pc:docMk/>
            <pc:sldMk cId="2816552554" sldId="360"/>
            <ac:picMk id="22" creationId="{D65F3FF6-A53E-08D0-08EE-086A9C14E3B6}"/>
          </ac:picMkLst>
        </pc:picChg>
        <pc:picChg chg="mod">
          <ac:chgData name="Steven Morgan" userId="4d6e72d6-145e-4747-84e7-891fc11f580e" providerId="ADAL" clId="{81238BA6-4ECE-744C-82EB-FA0C49B91C42}" dt="2022-09-14T04:28:52.279" v="2115"/>
          <ac:picMkLst>
            <pc:docMk/>
            <pc:sldMk cId="2816552554" sldId="360"/>
            <ac:picMk id="23" creationId="{13B16BF3-029A-836D-ED1A-A20CB97F22C7}"/>
          </ac:picMkLst>
        </pc:picChg>
        <pc:picChg chg="mod">
          <ac:chgData name="Steven Morgan" userId="4d6e72d6-145e-4747-84e7-891fc11f580e" providerId="ADAL" clId="{81238BA6-4ECE-744C-82EB-FA0C49B91C42}" dt="2022-09-14T04:28:52.279" v="2115"/>
          <ac:picMkLst>
            <pc:docMk/>
            <pc:sldMk cId="2816552554" sldId="360"/>
            <ac:picMk id="25" creationId="{EB677425-8300-E38A-5C60-AE574BEC5CA8}"/>
          </ac:picMkLst>
        </pc:picChg>
        <pc:picChg chg="mod">
          <ac:chgData name="Steven Morgan" userId="4d6e72d6-145e-4747-84e7-891fc11f580e" providerId="ADAL" clId="{81238BA6-4ECE-744C-82EB-FA0C49B91C42}" dt="2022-09-14T04:28:52.279" v="2115"/>
          <ac:picMkLst>
            <pc:docMk/>
            <pc:sldMk cId="2816552554" sldId="360"/>
            <ac:picMk id="26" creationId="{6AA0BDD3-F8AF-63DC-7608-549CAC82BFCA}"/>
          </ac:picMkLst>
        </pc:picChg>
      </pc:sldChg>
      <pc:sldChg chg="addSp delSp modSp add mod modNotesTx">
        <pc:chgData name="Steven Morgan" userId="4d6e72d6-145e-4747-84e7-891fc11f580e" providerId="ADAL" clId="{81238BA6-4ECE-744C-82EB-FA0C49B91C42}" dt="2022-09-14T04:53:02.313" v="2347" actId="1076"/>
        <pc:sldMkLst>
          <pc:docMk/>
          <pc:sldMk cId="878990455" sldId="361"/>
        </pc:sldMkLst>
        <pc:spChg chg="mod">
          <ac:chgData name="Steven Morgan" userId="4d6e72d6-145e-4747-84e7-891fc11f580e" providerId="ADAL" clId="{81238BA6-4ECE-744C-82EB-FA0C49B91C42}" dt="2022-09-14T04:48:18.518" v="2129" actId="20577"/>
          <ac:spMkLst>
            <pc:docMk/>
            <pc:sldMk cId="878990455" sldId="361"/>
            <ac:spMk id="11" creationId="{43FA74E6-9A76-584B-AFCF-186E6692E689}"/>
          </ac:spMkLst>
        </pc:spChg>
        <pc:spChg chg="add mod">
          <ac:chgData name="Steven Morgan" userId="4d6e72d6-145e-4747-84e7-891fc11f580e" providerId="ADAL" clId="{81238BA6-4ECE-744C-82EB-FA0C49B91C42}" dt="2022-09-14T04:53:02.313" v="2347" actId="1076"/>
          <ac:spMkLst>
            <pc:docMk/>
            <pc:sldMk cId="878990455" sldId="361"/>
            <ac:spMk id="27" creationId="{8A00855A-5BFA-1FFC-F436-4AA080DA95B1}"/>
          </ac:spMkLst>
        </pc:spChg>
        <pc:spChg chg="del mod">
          <ac:chgData name="Steven Morgan" userId="4d6e72d6-145e-4747-84e7-891fc11f580e" providerId="ADAL" clId="{81238BA6-4ECE-744C-82EB-FA0C49B91C42}" dt="2022-09-14T04:49:21.552" v="2137" actId="478"/>
          <ac:spMkLst>
            <pc:docMk/>
            <pc:sldMk cId="878990455" sldId="361"/>
            <ac:spMk id="28" creationId="{0D1D0A7F-4A39-1EF0-35B4-9261BAE96DD9}"/>
          </ac:spMkLst>
        </pc:spChg>
        <pc:grpChg chg="del">
          <ac:chgData name="Steven Morgan" userId="4d6e72d6-145e-4747-84e7-891fc11f580e" providerId="ADAL" clId="{81238BA6-4ECE-744C-82EB-FA0C49B91C42}" dt="2022-09-14T04:48:40.379" v="2130" actId="478"/>
          <ac:grpSpMkLst>
            <pc:docMk/>
            <pc:sldMk cId="878990455" sldId="361"/>
            <ac:grpSpMk id="12" creationId="{B42461AA-1C42-9DCE-098C-10C3E56F1B22}"/>
          </ac:grpSpMkLst>
        </pc:grpChg>
        <pc:grpChg chg="del">
          <ac:chgData name="Steven Morgan" userId="4d6e72d6-145e-4747-84e7-891fc11f580e" providerId="ADAL" clId="{81238BA6-4ECE-744C-82EB-FA0C49B91C42}" dt="2022-09-14T04:48:40.379" v="2130" actId="478"/>
          <ac:grpSpMkLst>
            <pc:docMk/>
            <pc:sldMk cId="878990455" sldId="361"/>
            <ac:grpSpMk id="18" creationId="{C81E5EC6-A270-3499-9DB1-BC0F3128099F}"/>
          </ac:grpSpMkLst>
        </pc:grpChg>
        <pc:grpChg chg="del">
          <ac:chgData name="Steven Morgan" userId="4d6e72d6-145e-4747-84e7-891fc11f580e" providerId="ADAL" clId="{81238BA6-4ECE-744C-82EB-FA0C49B91C42}" dt="2022-09-14T04:48:40.379" v="2130" actId="478"/>
          <ac:grpSpMkLst>
            <pc:docMk/>
            <pc:sldMk cId="878990455" sldId="361"/>
            <ac:grpSpMk id="21" creationId="{65533DA7-28CF-FFE4-CDD8-992A8A856280}"/>
          </ac:grpSpMkLst>
        </pc:grpChg>
        <pc:grpChg chg="del">
          <ac:chgData name="Steven Morgan" userId="4d6e72d6-145e-4747-84e7-891fc11f580e" providerId="ADAL" clId="{81238BA6-4ECE-744C-82EB-FA0C49B91C42}" dt="2022-09-14T04:48:40.379" v="2130" actId="478"/>
          <ac:grpSpMkLst>
            <pc:docMk/>
            <pc:sldMk cId="878990455" sldId="361"/>
            <ac:grpSpMk id="24" creationId="{CCDEB3DD-394C-4E07-3BBF-FF118821D5DE}"/>
          </ac:grpSpMkLst>
        </pc:grpChg>
        <pc:picChg chg="add mod">
          <ac:chgData name="Steven Morgan" userId="4d6e72d6-145e-4747-84e7-891fc11f580e" providerId="ADAL" clId="{81238BA6-4ECE-744C-82EB-FA0C49B91C42}" dt="2022-09-14T04:49:27.297" v="2138" actId="1076"/>
          <ac:picMkLst>
            <pc:docMk/>
            <pc:sldMk cId="878990455" sldId="361"/>
            <ac:picMk id="3" creationId="{369B0EBF-9391-0379-C7D7-8D0DD617F0ED}"/>
          </ac:picMkLst>
        </pc:picChg>
        <pc:picChg chg="del">
          <ac:chgData name="Steven Morgan" userId="4d6e72d6-145e-4747-84e7-891fc11f580e" providerId="ADAL" clId="{81238BA6-4ECE-744C-82EB-FA0C49B91C42}" dt="2022-09-14T04:48:40.379" v="2130" actId="478"/>
          <ac:picMkLst>
            <pc:docMk/>
            <pc:sldMk cId="878990455" sldId="361"/>
            <ac:picMk id="6" creationId="{B15E1514-3AE3-9CE7-D280-630628553E91}"/>
          </ac:picMkLst>
        </pc:picChg>
        <pc:picChg chg="del">
          <ac:chgData name="Steven Morgan" userId="4d6e72d6-145e-4747-84e7-891fc11f580e" providerId="ADAL" clId="{81238BA6-4ECE-744C-82EB-FA0C49B91C42}" dt="2022-09-14T04:48:41.771" v="2132" actId="478"/>
          <ac:picMkLst>
            <pc:docMk/>
            <pc:sldMk cId="878990455" sldId="361"/>
            <ac:picMk id="7" creationId="{FC414B98-48DD-2A32-F8C9-AACD4DF64394}"/>
          </ac:picMkLst>
        </pc:picChg>
        <pc:picChg chg="del">
          <ac:chgData name="Steven Morgan" userId="4d6e72d6-145e-4747-84e7-891fc11f580e" providerId="ADAL" clId="{81238BA6-4ECE-744C-82EB-FA0C49B91C42}" dt="2022-09-14T04:48:41.290" v="2131" actId="478"/>
          <ac:picMkLst>
            <pc:docMk/>
            <pc:sldMk cId="878990455" sldId="361"/>
            <ac:picMk id="8" creationId="{3D24E2E1-AD0F-958B-99E0-96324C453692}"/>
          </ac:picMkLst>
        </pc:picChg>
        <pc:picChg chg="del">
          <ac:chgData name="Steven Morgan" userId="4d6e72d6-145e-4747-84e7-891fc11f580e" providerId="ADAL" clId="{81238BA6-4ECE-744C-82EB-FA0C49B91C42}" dt="2022-09-14T04:48:40.379" v="2130" actId="478"/>
          <ac:picMkLst>
            <pc:docMk/>
            <pc:sldMk cId="878990455" sldId="361"/>
            <ac:picMk id="16" creationId="{D3D5D012-B04D-BF53-AFF5-177EF74C088C}"/>
          </ac:picMkLst>
        </pc:picChg>
        <pc:picChg chg="del">
          <ac:chgData name="Steven Morgan" userId="4d6e72d6-145e-4747-84e7-891fc11f580e" providerId="ADAL" clId="{81238BA6-4ECE-744C-82EB-FA0C49B91C42}" dt="2022-09-14T04:48:40.379" v="2130" actId="478"/>
          <ac:picMkLst>
            <pc:docMk/>
            <pc:sldMk cId="878990455" sldId="361"/>
            <ac:picMk id="17" creationId="{D83D9FD2-B655-0EDD-A965-FBC44306C52C}"/>
          </ac:picMkLst>
        </pc:picChg>
      </pc:sldChg>
      <pc:sldChg chg="addSp delSp modSp add mod modNotesTx">
        <pc:chgData name="Steven Morgan" userId="4d6e72d6-145e-4747-84e7-891fc11f580e" providerId="ADAL" clId="{81238BA6-4ECE-744C-82EB-FA0C49B91C42}" dt="2022-09-14T05:00:18.061" v="2361" actId="20577"/>
        <pc:sldMkLst>
          <pc:docMk/>
          <pc:sldMk cId="2735975195" sldId="362"/>
        </pc:sldMkLst>
        <pc:spChg chg="mod">
          <ac:chgData name="Steven Morgan" userId="4d6e72d6-145e-4747-84e7-891fc11f580e" providerId="ADAL" clId="{81238BA6-4ECE-744C-82EB-FA0C49B91C42}" dt="2022-09-14T04:58:47.531" v="2360" actId="20577"/>
          <ac:spMkLst>
            <pc:docMk/>
            <pc:sldMk cId="2735975195" sldId="362"/>
            <ac:spMk id="11" creationId="{43FA74E6-9A76-584B-AFCF-186E6692E689}"/>
          </ac:spMkLst>
        </pc:spChg>
        <pc:spChg chg="del">
          <ac:chgData name="Steven Morgan" userId="4d6e72d6-145e-4747-84e7-891fc11f580e" providerId="ADAL" clId="{81238BA6-4ECE-744C-82EB-FA0C49B91C42}" dt="2022-09-14T04:58:31.778" v="2350" actId="478"/>
          <ac:spMkLst>
            <pc:docMk/>
            <pc:sldMk cId="2735975195" sldId="362"/>
            <ac:spMk id="27" creationId="{8A00855A-5BFA-1FFC-F436-4AA080DA95B1}"/>
          </ac:spMkLst>
        </pc:spChg>
        <pc:picChg chg="del">
          <ac:chgData name="Steven Morgan" userId="4d6e72d6-145e-4747-84e7-891fc11f580e" providerId="ADAL" clId="{81238BA6-4ECE-744C-82EB-FA0C49B91C42}" dt="2022-09-14T04:58:30.729" v="2349" actId="478"/>
          <ac:picMkLst>
            <pc:docMk/>
            <pc:sldMk cId="2735975195" sldId="362"/>
            <ac:picMk id="3" creationId="{369B0EBF-9391-0379-C7D7-8D0DD617F0ED}"/>
          </ac:picMkLst>
        </pc:picChg>
        <pc:picChg chg="add mod">
          <ac:chgData name="Steven Morgan" userId="4d6e72d6-145e-4747-84e7-891fc11f580e" providerId="ADAL" clId="{81238BA6-4ECE-744C-82EB-FA0C49B91C42}" dt="2022-09-14T04:58:44.496" v="2353" actId="1076"/>
          <ac:picMkLst>
            <pc:docMk/>
            <pc:sldMk cId="2735975195" sldId="362"/>
            <ac:picMk id="1026" creationId="{626E97D2-36DE-F7CD-94CC-14BB1A2E786C}"/>
          </ac:picMkLst>
        </pc:picChg>
      </pc:sldChg>
      <pc:sldChg chg="addSp delSp modSp add mod modNotesTx">
        <pc:chgData name="Steven Morgan" userId="4d6e72d6-145e-4747-84e7-891fc11f580e" providerId="ADAL" clId="{81238BA6-4ECE-744C-82EB-FA0C49B91C42}" dt="2022-09-16T03:43:01.832" v="7840" actId="20577"/>
        <pc:sldMkLst>
          <pc:docMk/>
          <pc:sldMk cId="1557487800" sldId="363"/>
        </pc:sldMkLst>
        <pc:spChg chg="add mod">
          <ac:chgData name="Steven Morgan" userId="4d6e72d6-145e-4747-84e7-891fc11f580e" providerId="ADAL" clId="{81238BA6-4ECE-744C-82EB-FA0C49B91C42}" dt="2022-09-14T05:14:28.402" v="2741" actId="20577"/>
          <ac:spMkLst>
            <pc:docMk/>
            <pc:sldMk cId="1557487800" sldId="363"/>
            <ac:spMk id="6" creationId="{F551A73F-4469-5781-27D3-377CE78D61C4}"/>
          </ac:spMkLst>
        </pc:spChg>
        <pc:spChg chg="mod">
          <ac:chgData name="Steven Morgan" userId="4d6e72d6-145e-4747-84e7-891fc11f580e" providerId="ADAL" clId="{81238BA6-4ECE-744C-82EB-FA0C49B91C42}" dt="2022-09-14T05:08:20.848" v="2372" actId="20577"/>
          <ac:spMkLst>
            <pc:docMk/>
            <pc:sldMk cId="1557487800" sldId="363"/>
            <ac:spMk id="11" creationId="{43FA74E6-9A76-584B-AFCF-186E6692E689}"/>
          </ac:spMkLst>
        </pc:spChg>
        <pc:spChg chg="add mod">
          <ac:chgData name="Steven Morgan" userId="4d6e72d6-145e-4747-84e7-891fc11f580e" providerId="ADAL" clId="{81238BA6-4ECE-744C-82EB-FA0C49B91C42}" dt="2022-09-14T05:09:18.689" v="2388" actId="1035"/>
          <ac:spMkLst>
            <pc:docMk/>
            <pc:sldMk cId="1557487800" sldId="363"/>
            <ac:spMk id="14" creationId="{AD58E8CF-7716-2ABC-748F-86D010C2C428}"/>
          </ac:spMkLst>
        </pc:spChg>
        <pc:spChg chg="add mod">
          <ac:chgData name="Steven Morgan" userId="4d6e72d6-145e-4747-84e7-891fc11f580e" providerId="ADAL" clId="{81238BA6-4ECE-744C-82EB-FA0C49B91C42}" dt="2022-09-14T05:09:18.689" v="2388" actId="1035"/>
          <ac:spMkLst>
            <pc:docMk/>
            <pc:sldMk cId="1557487800" sldId="363"/>
            <ac:spMk id="15" creationId="{163179B3-B5F5-AD5C-78F1-B0E2CA9D0730}"/>
          </ac:spMkLst>
        </pc:spChg>
        <pc:picChg chg="add mod">
          <ac:chgData name="Steven Morgan" userId="4d6e72d6-145e-4747-84e7-891fc11f580e" providerId="ADAL" clId="{81238BA6-4ECE-744C-82EB-FA0C49B91C42}" dt="2022-09-14T05:09:18.689" v="2388" actId="1035"/>
          <ac:picMkLst>
            <pc:docMk/>
            <pc:sldMk cId="1557487800" sldId="363"/>
            <ac:picMk id="7" creationId="{46E776A1-B53F-8BF1-410A-55180E3C5681}"/>
          </ac:picMkLst>
        </pc:picChg>
        <pc:picChg chg="add mod">
          <ac:chgData name="Steven Morgan" userId="4d6e72d6-145e-4747-84e7-891fc11f580e" providerId="ADAL" clId="{81238BA6-4ECE-744C-82EB-FA0C49B91C42}" dt="2022-09-14T05:09:18.689" v="2388" actId="1035"/>
          <ac:picMkLst>
            <pc:docMk/>
            <pc:sldMk cId="1557487800" sldId="363"/>
            <ac:picMk id="8" creationId="{A170B003-D74A-4351-BD5F-08F7EEA74A68}"/>
          </ac:picMkLst>
        </pc:picChg>
        <pc:picChg chg="add mod">
          <ac:chgData name="Steven Morgan" userId="4d6e72d6-145e-4747-84e7-891fc11f580e" providerId="ADAL" clId="{81238BA6-4ECE-744C-82EB-FA0C49B91C42}" dt="2022-09-14T05:09:18.689" v="2388" actId="1035"/>
          <ac:picMkLst>
            <pc:docMk/>
            <pc:sldMk cId="1557487800" sldId="363"/>
            <ac:picMk id="12" creationId="{728D0CE2-7FFC-8F61-4C76-9FA900EC13A9}"/>
          </ac:picMkLst>
        </pc:picChg>
        <pc:picChg chg="add mod">
          <ac:chgData name="Steven Morgan" userId="4d6e72d6-145e-4747-84e7-891fc11f580e" providerId="ADAL" clId="{81238BA6-4ECE-744C-82EB-FA0C49B91C42}" dt="2022-09-14T05:09:18.689" v="2388" actId="1035"/>
          <ac:picMkLst>
            <pc:docMk/>
            <pc:sldMk cId="1557487800" sldId="363"/>
            <ac:picMk id="13" creationId="{52E3AAA0-299F-36C0-85E4-B244C05E0A20}"/>
          </ac:picMkLst>
        </pc:picChg>
        <pc:picChg chg="del">
          <ac:chgData name="Steven Morgan" userId="4d6e72d6-145e-4747-84e7-891fc11f580e" providerId="ADAL" clId="{81238BA6-4ECE-744C-82EB-FA0C49B91C42}" dt="2022-09-14T05:08:25.987" v="2373" actId="478"/>
          <ac:picMkLst>
            <pc:docMk/>
            <pc:sldMk cId="1557487800" sldId="363"/>
            <ac:picMk id="1026" creationId="{626E97D2-36DE-F7CD-94CC-14BB1A2E786C}"/>
          </ac:picMkLst>
        </pc:picChg>
      </pc:sldChg>
      <pc:sldChg chg="addSp delSp modSp add mod">
        <pc:chgData name="Steven Morgan" userId="4d6e72d6-145e-4747-84e7-891fc11f580e" providerId="ADAL" clId="{81238BA6-4ECE-744C-82EB-FA0C49B91C42}" dt="2022-09-16T03:43:43.863" v="7842" actId="1076"/>
        <pc:sldMkLst>
          <pc:docMk/>
          <pc:sldMk cId="598328863" sldId="364"/>
        </pc:sldMkLst>
        <pc:spChg chg="mod">
          <ac:chgData name="Steven Morgan" userId="4d6e72d6-145e-4747-84e7-891fc11f580e" providerId="ADAL" clId="{81238BA6-4ECE-744C-82EB-FA0C49B91C42}" dt="2022-09-16T03:43:43.863" v="7842" actId="1076"/>
          <ac:spMkLst>
            <pc:docMk/>
            <pc:sldMk cId="598328863" sldId="364"/>
            <ac:spMk id="6" creationId="{F551A73F-4469-5781-27D3-377CE78D61C4}"/>
          </ac:spMkLst>
        </pc:spChg>
        <pc:spChg chg="mod">
          <ac:chgData name="Steven Morgan" userId="4d6e72d6-145e-4747-84e7-891fc11f580e" providerId="ADAL" clId="{81238BA6-4ECE-744C-82EB-FA0C49B91C42}" dt="2022-09-14T05:15:58.123" v="2747" actId="20577"/>
          <ac:spMkLst>
            <pc:docMk/>
            <pc:sldMk cId="598328863" sldId="364"/>
            <ac:spMk id="11" creationId="{43FA74E6-9A76-584B-AFCF-186E6692E689}"/>
          </ac:spMkLst>
        </pc:spChg>
        <pc:spChg chg="del">
          <ac:chgData name="Steven Morgan" userId="4d6e72d6-145e-4747-84e7-891fc11f580e" providerId="ADAL" clId="{81238BA6-4ECE-744C-82EB-FA0C49B91C42}" dt="2022-09-16T03:43:40.376" v="7841" actId="478"/>
          <ac:spMkLst>
            <pc:docMk/>
            <pc:sldMk cId="598328863" sldId="364"/>
            <ac:spMk id="14" creationId="{AD58E8CF-7716-2ABC-748F-86D010C2C428}"/>
          </ac:spMkLst>
        </pc:spChg>
        <pc:spChg chg="del">
          <ac:chgData name="Steven Morgan" userId="4d6e72d6-145e-4747-84e7-891fc11f580e" providerId="ADAL" clId="{81238BA6-4ECE-744C-82EB-FA0C49B91C42}" dt="2022-09-16T03:43:40.376" v="7841" actId="478"/>
          <ac:spMkLst>
            <pc:docMk/>
            <pc:sldMk cId="598328863" sldId="364"/>
            <ac:spMk id="15" creationId="{163179B3-B5F5-AD5C-78F1-B0E2CA9D0730}"/>
          </ac:spMkLst>
        </pc:spChg>
        <pc:spChg chg="add mod">
          <ac:chgData name="Steven Morgan" userId="4d6e72d6-145e-4747-84e7-891fc11f580e" providerId="ADAL" clId="{81238BA6-4ECE-744C-82EB-FA0C49B91C42}" dt="2022-09-14T05:22:29.752" v="2886" actId="1076"/>
          <ac:spMkLst>
            <pc:docMk/>
            <pc:sldMk cId="598328863" sldId="364"/>
            <ac:spMk id="16" creationId="{3CC06E07-B985-E5CC-170C-C6408B02B4CB}"/>
          </ac:spMkLst>
        </pc:spChg>
        <pc:picChg chg="del">
          <ac:chgData name="Steven Morgan" userId="4d6e72d6-145e-4747-84e7-891fc11f580e" providerId="ADAL" clId="{81238BA6-4ECE-744C-82EB-FA0C49B91C42}" dt="2022-09-16T03:43:40.376" v="7841" actId="478"/>
          <ac:picMkLst>
            <pc:docMk/>
            <pc:sldMk cId="598328863" sldId="364"/>
            <ac:picMk id="7" creationId="{46E776A1-B53F-8BF1-410A-55180E3C5681}"/>
          </ac:picMkLst>
        </pc:picChg>
        <pc:picChg chg="del">
          <ac:chgData name="Steven Morgan" userId="4d6e72d6-145e-4747-84e7-891fc11f580e" providerId="ADAL" clId="{81238BA6-4ECE-744C-82EB-FA0C49B91C42}" dt="2022-09-16T03:43:40.376" v="7841" actId="478"/>
          <ac:picMkLst>
            <pc:docMk/>
            <pc:sldMk cId="598328863" sldId="364"/>
            <ac:picMk id="8" creationId="{A170B003-D74A-4351-BD5F-08F7EEA74A68}"/>
          </ac:picMkLst>
        </pc:picChg>
        <pc:picChg chg="del">
          <ac:chgData name="Steven Morgan" userId="4d6e72d6-145e-4747-84e7-891fc11f580e" providerId="ADAL" clId="{81238BA6-4ECE-744C-82EB-FA0C49B91C42}" dt="2022-09-16T03:43:40.376" v="7841" actId="478"/>
          <ac:picMkLst>
            <pc:docMk/>
            <pc:sldMk cId="598328863" sldId="364"/>
            <ac:picMk id="12" creationId="{728D0CE2-7FFC-8F61-4C76-9FA900EC13A9}"/>
          </ac:picMkLst>
        </pc:picChg>
        <pc:picChg chg="del">
          <ac:chgData name="Steven Morgan" userId="4d6e72d6-145e-4747-84e7-891fc11f580e" providerId="ADAL" clId="{81238BA6-4ECE-744C-82EB-FA0C49B91C42}" dt="2022-09-16T03:43:40.376" v="7841" actId="478"/>
          <ac:picMkLst>
            <pc:docMk/>
            <pc:sldMk cId="598328863" sldId="364"/>
            <ac:picMk id="13" creationId="{52E3AAA0-299F-36C0-85E4-B244C05E0A20}"/>
          </ac:picMkLst>
        </pc:picChg>
      </pc:sldChg>
      <pc:sldChg chg="addSp delSp modSp add mod">
        <pc:chgData name="Steven Morgan" userId="4d6e72d6-145e-4747-84e7-891fc11f580e" providerId="ADAL" clId="{81238BA6-4ECE-744C-82EB-FA0C49B91C42}" dt="2022-09-14T05:38:23.018" v="3349" actId="1076"/>
        <pc:sldMkLst>
          <pc:docMk/>
          <pc:sldMk cId="2957028378" sldId="365"/>
        </pc:sldMkLst>
        <pc:spChg chg="del">
          <ac:chgData name="Steven Morgan" userId="4d6e72d6-145e-4747-84e7-891fc11f580e" providerId="ADAL" clId="{81238BA6-4ECE-744C-82EB-FA0C49B91C42}" dt="2022-09-14T05:32:28.476" v="3116" actId="478"/>
          <ac:spMkLst>
            <pc:docMk/>
            <pc:sldMk cId="2957028378" sldId="365"/>
            <ac:spMk id="6" creationId="{F551A73F-4469-5781-27D3-377CE78D61C4}"/>
          </ac:spMkLst>
        </pc:spChg>
        <pc:spChg chg="mod">
          <ac:chgData name="Steven Morgan" userId="4d6e72d6-145e-4747-84e7-891fc11f580e" providerId="ADAL" clId="{81238BA6-4ECE-744C-82EB-FA0C49B91C42}" dt="2022-09-14T05:31:14.737" v="3115" actId="20577"/>
          <ac:spMkLst>
            <pc:docMk/>
            <pc:sldMk cId="2957028378" sldId="365"/>
            <ac:spMk id="11" creationId="{43FA74E6-9A76-584B-AFCF-186E6692E689}"/>
          </ac:spMkLst>
        </pc:spChg>
        <pc:spChg chg="del">
          <ac:chgData name="Steven Morgan" userId="4d6e72d6-145e-4747-84e7-891fc11f580e" providerId="ADAL" clId="{81238BA6-4ECE-744C-82EB-FA0C49B91C42}" dt="2022-09-14T05:32:34.122" v="3117" actId="478"/>
          <ac:spMkLst>
            <pc:docMk/>
            <pc:sldMk cId="2957028378" sldId="365"/>
            <ac:spMk id="14" creationId="{AD58E8CF-7716-2ABC-748F-86D010C2C428}"/>
          </ac:spMkLst>
        </pc:spChg>
        <pc:spChg chg="del">
          <ac:chgData name="Steven Morgan" userId="4d6e72d6-145e-4747-84e7-891fc11f580e" providerId="ADAL" clId="{81238BA6-4ECE-744C-82EB-FA0C49B91C42}" dt="2022-09-14T05:32:34.122" v="3117" actId="478"/>
          <ac:spMkLst>
            <pc:docMk/>
            <pc:sldMk cId="2957028378" sldId="365"/>
            <ac:spMk id="15" creationId="{163179B3-B5F5-AD5C-78F1-B0E2CA9D0730}"/>
          </ac:spMkLst>
        </pc:spChg>
        <pc:spChg chg="mod">
          <ac:chgData name="Steven Morgan" userId="4d6e72d6-145e-4747-84e7-891fc11f580e" providerId="ADAL" clId="{81238BA6-4ECE-744C-82EB-FA0C49B91C42}" dt="2022-09-14T05:35:51.232" v="3178" actId="1076"/>
          <ac:spMkLst>
            <pc:docMk/>
            <pc:sldMk cId="2957028378" sldId="365"/>
            <ac:spMk id="16" creationId="{3CC06E07-B985-E5CC-170C-C6408B02B4CB}"/>
          </ac:spMkLst>
        </pc:spChg>
        <pc:spChg chg="add mod">
          <ac:chgData name="Steven Morgan" userId="4d6e72d6-145e-4747-84e7-891fc11f580e" providerId="ADAL" clId="{81238BA6-4ECE-744C-82EB-FA0C49B91C42}" dt="2022-09-14T05:38:23.018" v="3349" actId="1076"/>
          <ac:spMkLst>
            <pc:docMk/>
            <pc:sldMk cId="2957028378" sldId="365"/>
            <ac:spMk id="17" creationId="{CD5C3080-6B24-3D5E-BED9-A5B0FF690AEC}"/>
          </ac:spMkLst>
        </pc:spChg>
        <pc:picChg chg="del">
          <ac:chgData name="Steven Morgan" userId="4d6e72d6-145e-4747-84e7-891fc11f580e" providerId="ADAL" clId="{81238BA6-4ECE-744C-82EB-FA0C49B91C42}" dt="2022-09-14T05:32:34.122" v="3117" actId="478"/>
          <ac:picMkLst>
            <pc:docMk/>
            <pc:sldMk cId="2957028378" sldId="365"/>
            <ac:picMk id="7" creationId="{46E776A1-B53F-8BF1-410A-55180E3C5681}"/>
          </ac:picMkLst>
        </pc:picChg>
        <pc:picChg chg="del">
          <ac:chgData name="Steven Morgan" userId="4d6e72d6-145e-4747-84e7-891fc11f580e" providerId="ADAL" clId="{81238BA6-4ECE-744C-82EB-FA0C49B91C42}" dt="2022-09-14T05:32:34.122" v="3117" actId="478"/>
          <ac:picMkLst>
            <pc:docMk/>
            <pc:sldMk cId="2957028378" sldId="365"/>
            <ac:picMk id="8" creationId="{A170B003-D74A-4351-BD5F-08F7EEA74A68}"/>
          </ac:picMkLst>
        </pc:picChg>
        <pc:picChg chg="del">
          <ac:chgData name="Steven Morgan" userId="4d6e72d6-145e-4747-84e7-891fc11f580e" providerId="ADAL" clId="{81238BA6-4ECE-744C-82EB-FA0C49B91C42}" dt="2022-09-14T05:32:34.122" v="3117" actId="478"/>
          <ac:picMkLst>
            <pc:docMk/>
            <pc:sldMk cId="2957028378" sldId="365"/>
            <ac:picMk id="12" creationId="{728D0CE2-7FFC-8F61-4C76-9FA900EC13A9}"/>
          </ac:picMkLst>
        </pc:picChg>
        <pc:picChg chg="del">
          <ac:chgData name="Steven Morgan" userId="4d6e72d6-145e-4747-84e7-891fc11f580e" providerId="ADAL" clId="{81238BA6-4ECE-744C-82EB-FA0C49B91C42}" dt="2022-09-14T05:32:34.122" v="3117" actId="478"/>
          <ac:picMkLst>
            <pc:docMk/>
            <pc:sldMk cId="2957028378" sldId="365"/>
            <ac:picMk id="13" creationId="{52E3AAA0-299F-36C0-85E4-B244C05E0A20}"/>
          </ac:picMkLst>
        </pc:picChg>
      </pc:sldChg>
      <pc:sldChg chg="addSp delSp modSp add mod modNotesTx">
        <pc:chgData name="Steven Morgan" userId="4d6e72d6-145e-4747-84e7-891fc11f580e" providerId="ADAL" clId="{81238BA6-4ECE-744C-82EB-FA0C49B91C42}" dt="2022-09-15T23:33:51.684" v="4063" actId="207"/>
        <pc:sldMkLst>
          <pc:docMk/>
          <pc:sldMk cId="3165557796" sldId="366"/>
        </pc:sldMkLst>
        <pc:spChg chg="add mod">
          <ac:chgData name="Steven Morgan" userId="4d6e72d6-145e-4747-84e7-891fc11f580e" providerId="ADAL" clId="{81238BA6-4ECE-744C-82EB-FA0C49B91C42}" dt="2022-09-15T23:33:51.684" v="4063" actId="207"/>
          <ac:spMkLst>
            <pc:docMk/>
            <pc:sldMk cId="3165557796" sldId="366"/>
            <ac:spMk id="5" creationId="{9113AAD3-E104-A068-B43E-D1360EBA2CE2}"/>
          </ac:spMkLst>
        </pc:spChg>
        <pc:spChg chg="mod">
          <ac:chgData name="Steven Morgan" userId="4d6e72d6-145e-4747-84e7-891fc11f580e" providerId="ADAL" clId="{81238BA6-4ECE-744C-82EB-FA0C49B91C42}" dt="2022-09-14T07:14:31.338" v="3674" actId="20577"/>
          <ac:spMkLst>
            <pc:docMk/>
            <pc:sldMk cId="3165557796" sldId="366"/>
            <ac:spMk id="11" creationId="{43FA74E6-9A76-584B-AFCF-186E6692E689}"/>
          </ac:spMkLst>
        </pc:spChg>
        <pc:spChg chg="add mod">
          <ac:chgData name="Steven Morgan" userId="4d6e72d6-145e-4747-84e7-891fc11f580e" providerId="ADAL" clId="{81238BA6-4ECE-744C-82EB-FA0C49B91C42}" dt="2022-09-15T23:33:51.684" v="4063" actId="207"/>
          <ac:spMkLst>
            <pc:docMk/>
            <pc:sldMk cId="3165557796" sldId="366"/>
            <ac:spMk id="12" creationId="{0C22A40A-7B2E-503A-1A25-9A482034F693}"/>
          </ac:spMkLst>
        </pc:spChg>
        <pc:spChg chg="mod">
          <ac:chgData name="Steven Morgan" userId="4d6e72d6-145e-4747-84e7-891fc11f580e" providerId="ADAL" clId="{81238BA6-4ECE-744C-82EB-FA0C49B91C42}" dt="2022-09-15T23:29:34.337" v="3984" actId="1076"/>
          <ac:spMkLst>
            <pc:docMk/>
            <pc:sldMk cId="3165557796" sldId="366"/>
            <ac:spMk id="13" creationId="{394630B2-9276-C1BC-A44E-FF8C37F950C0}"/>
          </ac:spMkLst>
        </pc:spChg>
        <pc:spChg chg="add mod">
          <ac:chgData name="Steven Morgan" userId="4d6e72d6-145e-4747-84e7-891fc11f580e" providerId="ADAL" clId="{81238BA6-4ECE-744C-82EB-FA0C49B91C42}" dt="2022-09-15T23:33:51.684" v="4063" actId="207"/>
          <ac:spMkLst>
            <pc:docMk/>
            <pc:sldMk cId="3165557796" sldId="366"/>
            <ac:spMk id="14" creationId="{6FDACA8F-1E9A-3B73-69E1-5A9DADE69D80}"/>
          </ac:spMkLst>
        </pc:spChg>
        <pc:spChg chg="add mod">
          <ac:chgData name="Steven Morgan" userId="4d6e72d6-145e-4747-84e7-891fc11f580e" providerId="ADAL" clId="{81238BA6-4ECE-744C-82EB-FA0C49B91C42}" dt="2022-09-15T23:33:51.684" v="4063" actId="207"/>
          <ac:spMkLst>
            <pc:docMk/>
            <pc:sldMk cId="3165557796" sldId="366"/>
            <ac:spMk id="15" creationId="{9FC22D75-6B32-F26F-0321-12DA0BD43600}"/>
          </ac:spMkLst>
        </pc:spChg>
        <pc:spChg chg="add mod">
          <ac:chgData name="Steven Morgan" userId="4d6e72d6-145e-4747-84e7-891fc11f580e" providerId="ADAL" clId="{81238BA6-4ECE-744C-82EB-FA0C49B91C42}" dt="2022-09-15T23:31:43.486" v="4054" actId="1076"/>
          <ac:spMkLst>
            <pc:docMk/>
            <pc:sldMk cId="3165557796" sldId="366"/>
            <ac:spMk id="16" creationId="{54E2F395-C1D3-149C-8942-8258659A9106}"/>
          </ac:spMkLst>
        </pc:spChg>
        <pc:spChg chg="add mod">
          <ac:chgData name="Steven Morgan" userId="4d6e72d6-145e-4747-84e7-891fc11f580e" providerId="ADAL" clId="{81238BA6-4ECE-744C-82EB-FA0C49B91C42}" dt="2022-09-15T23:32:02.914" v="4062" actId="20577"/>
          <ac:spMkLst>
            <pc:docMk/>
            <pc:sldMk cId="3165557796" sldId="366"/>
            <ac:spMk id="17" creationId="{0B85223F-E9E0-C4BC-E49E-81496791AC1A}"/>
          </ac:spMkLst>
        </pc:spChg>
        <pc:picChg chg="add mod">
          <ac:chgData name="Steven Morgan" userId="4d6e72d6-145e-4747-84e7-891fc11f580e" providerId="ADAL" clId="{81238BA6-4ECE-744C-82EB-FA0C49B91C42}" dt="2022-09-15T23:29:27.023" v="3983" actId="1076"/>
          <ac:picMkLst>
            <pc:docMk/>
            <pc:sldMk cId="3165557796" sldId="366"/>
            <ac:picMk id="3" creationId="{4D91FAB4-FCAC-9F69-6804-4559AAC4EC58}"/>
          </ac:picMkLst>
        </pc:picChg>
        <pc:picChg chg="del">
          <ac:chgData name="Steven Morgan" userId="4d6e72d6-145e-4747-84e7-891fc11f580e" providerId="ADAL" clId="{81238BA6-4ECE-744C-82EB-FA0C49B91C42}" dt="2022-09-14T07:11:33.210" v="3506" actId="478"/>
          <ac:picMkLst>
            <pc:docMk/>
            <pc:sldMk cId="3165557796" sldId="366"/>
            <ac:picMk id="4" creationId="{C082D115-C12C-67E0-C068-860A63F493D5}"/>
          </ac:picMkLst>
        </pc:picChg>
      </pc:sldChg>
      <pc:sldChg chg="addSp delSp modSp add mod modNotesTx">
        <pc:chgData name="Steven Morgan" userId="4d6e72d6-145e-4747-84e7-891fc11f580e" providerId="ADAL" clId="{81238BA6-4ECE-744C-82EB-FA0C49B91C42}" dt="2022-09-15T23:51:38.234" v="4779" actId="20577"/>
        <pc:sldMkLst>
          <pc:docMk/>
          <pc:sldMk cId="3328494061" sldId="367"/>
        </pc:sldMkLst>
        <pc:spChg chg="del">
          <ac:chgData name="Steven Morgan" userId="4d6e72d6-145e-4747-84e7-891fc11f580e" providerId="ADAL" clId="{81238BA6-4ECE-744C-82EB-FA0C49B91C42}" dt="2022-09-15T23:36:00.545" v="4066" actId="478"/>
          <ac:spMkLst>
            <pc:docMk/>
            <pc:sldMk cId="3328494061" sldId="367"/>
            <ac:spMk id="5" creationId="{9113AAD3-E104-A068-B43E-D1360EBA2CE2}"/>
          </ac:spMkLst>
        </pc:spChg>
        <pc:spChg chg="mod">
          <ac:chgData name="Steven Morgan" userId="4d6e72d6-145e-4747-84e7-891fc11f580e" providerId="ADAL" clId="{81238BA6-4ECE-744C-82EB-FA0C49B91C42}" dt="2022-09-15T23:51:38.234" v="4779" actId="20577"/>
          <ac:spMkLst>
            <pc:docMk/>
            <pc:sldMk cId="3328494061" sldId="367"/>
            <ac:spMk id="11" creationId="{43FA74E6-9A76-584B-AFCF-186E6692E689}"/>
          </ac:spMkLst>
        </pc:spChg>
        <pc:spChg chg="del">
          <ac:chgData name="Steven Morgan" userId="4d6e72d6-145e-4747-84e7-891fc11f580e" providerId="ADAL" clId="{81238BA6-4ECE-744C-82EB-FA0C49B91C42}" dt="2022-09-15T23:36:00.545" v="4066" actId="478"/>
          <ac:spMkLst>
            <pc:docMk/>
            <pc:sldMk cId="3328494061" sldId="367"/>
            <ac:spMk id="12" creationId="{0C22A40A-7B2E-503A-1A25-9A482034F693}"/>
          </ac:spMkLst>
        </pc:spChg>
        <pc:spChg chg="del">
          <ac:chgData name="Steven Morgan" userId="4d6e72d6-145e-4747-84e7-891fc11f580e" providerId="ADAL" clId="{81238BA6-4ECE-744C-82EB-FA0C49B91C42}" dt="2022-09-15T23:35:57.234" v="4065" actId="478"/>
          <ac:spMkLst>
            <pc:docMk/>
            <pc:sldMk cId="3328494061" sldId="367"/>
            <ac:spMk id="13" creationId="{394630B2-9276-C1BC-A44E-FF8C37F950C0}"/>
          </ac:spMkLst>
        </pc:spChg>
        <pc:spChg chg="del">
          <ac:chgData name="Steven Morgan" userId="4d6e72d6-145e-4747-84e7-891fc11f580e" providerId="ADAL" clId="{81238BA6-4ECE-744C-82EB-FA0C49B91C42}" dt="2022-09-15T23:36:00.545" v="4066" actId="478"/>
          <ac:spMkLst>
            <pc:docMk/>
            <pc:sldMk cId="3328494061" sldId="367"/>
            <ac:spMk id="14" creationId="{6FDACA8F-1E9A-3B73-69E1-5A9DADE69D80}"/>
          </ac:spMkLst>
        </pc:spChg>
        <pc:spChg chg="del">
          <ac:chgData name="Steven Morgan" userId="4d6e72d6-145e-4747-84e7-891fc11f580e" providerId="ADAL" clId="{81238BA6-4ECE-744C-82EB-FA0C49B91C42}" dt="2022-09-15T23:36:00.545" v="4066" actId="478"/>
          <ac:spMkLst>
            <pc:docMk/>
            <pc:sldMk cId="3328494061" sldId="367"/>
            <ac:spMk id="15" creationId="{9FC22D75-6B32-F26F-0321-12DA0BD43600}"/>
          </ac:spMkLst>
        </pc:spChg>
        <pc:spChg chg="del">
          <ac:chgData name="Steven Morgan" userId="4d6e72d6-145e-4747-84e7-891fc11f580e" providerId="ADAL" clId="{81238BA6-4ECE-744C-82EB-FA0C49B91C42}" dt="2022-09-15T23:36:00.545" v="4066" actId="478"/>
          <ac:spMkLst>
            <pc:docMk/>
            <pc:sldMk cId="3328494061" sldId="367"/>
            <ac:spMk id="16" creationId="{54E2F395-C1D3-149C-8942-8258659A9106}"/>
          </ac:spMkLst>
        </pc:spChg>
        <pc:spChg chg="del">
          <ac:chgData name="Steven Morgan" userId="4d6e72d6-145e-4747-84e7-891fc11f580e" providerId="ADAL" clId="{81238BA6-4ECE-744C-82EB-FA0C49B91C42}" dt="2022-09-15T23:36:00.545" v="4066" actId="478"/>
          <ac:spMkLst>
            <pc:docMk/>
            <pc:sldMk cId="3328494061" sldId="367"/>
            <ac:spMk id="17" creationId="{0B85223F-E9E0-C4BC-E49E-81496791AC1A}"/>
          </ac:spMkLst>
        </pc:spChg>
        <pc:picChg chg="del">
          <ac:chgData name="Steven Morgan" userId="4d6e72d6-145e-4747-84e7-891fc11f580e" providerId="ADAL" clId="{81238BA6-4ECE-744C-82EB-FA0C49B91C42}" dt="2022-09-15T23:36:00.545" v="4066" actId="478"/>
          <ac:picMkLst>
            <pc:docMk/>
            <pc:sldMk cId="3328494061" sldId="367"/>
            <ac:picMk id="3" creationId="{4D91FAB4-FCAC-9F69-6804-4559AAC4EC58}"/>
          </ac:picMkLst>
        </pc:picChg>
        <pc:picChg chg="add mod">
          <ac:chgData name="Steven Morgan" userId="4d6e72d6-145e-4747-84e7-891fc11f580e" providerId="ADAL" clId="{81238BA6-4ECE-744C-82EB-FA0C49B91C42}" dt="2022-09-15T23:36:16.630" v="4071" actId="1076"/>
          <ac:picMkLst>
            <pc:docMk/>
            <pc:sldMk cId="3328494061" sldId="367"/>
            <ac:picMk id="3074" creationId="{7078F0C3-F3A9-71A2-BB92-A61D5F56402C}"/>
          </ac:picMkLst>
        </pc:picChg>
      </pc:sldChg>
      <pc:sldChg chg="addSp delSp modSp add mod ord modNotesTx">
        <pc:chgData name="Steven Morgan" userId="4d6e72d6-145e-4747-84e7-891fc11f580e" providerId="ADAL" clId="{81238BA6-4ECE-744C-82EB-FA0C49B91C42}" dt="2022-09-16T03:50:53.249" v="7976" actId="20577"/>
        <pc:sldMkLst>
          <pc:docMk/>
          <pc:sldMk cId="664803723" sldId="368"/>
        </pc:sldMkLst>
        <pc:spChg chg="del">
          <ac:chgData name="Steven Morgan" userId="4d6e72d6-145e-4747-84e7-891fc11f580e" providerId="ADAL" clId="{81238BA6-4ECE-744C-82EB-FA0C49B91C42}" dt="2022-09-15T23:58:35.589" v="4802" actId="478"/>
          <ac:spMkLst>
            <pc:docMk/>
            <pc:sldMk cId="664803723" sldId="368"/>
            <ac:spMk id="5" creationId="{9113AAD3-E104-A068-B43E-D1360EBA2CE2}"/>
          </ac:spMkLst>
        </pc:spChg>
        <pc:spChg chg="mod">
          <ac:chgData name="Steven Morgan" userId="4d6e72d6-145e-4747-84e7-891fc11f580e" providerId="ADAL" clId="{81238BA6-4ECE-744C-82EB-FA0C49B91C42}" dt="2022-09-15T23:58:13.834" v="4795" actId="20577"/>
          <ac:spMkLst>
            <pc:docMk/>
            <pc:sldMk cId="664803723" sldId="368"/>
            <ac:spMk id="11" creationId="{43FA74E6-9A76-584B-AFCF-186E6692E689}"/>
          </ac:spMkLst>
        </pc:spChg>
        <pc:spChg chg="del">
          <ac:chgData name="Steven Morgan" userId="4d6e72d6-145e-4747-84e7-891fc11f580e" providerId="ADAL" clId="{81238BA6-4ECE-744C-82EB-FA0C49B91C42}" dt="2022-09-15T23:58:32.006" v="4801" actId="478"/>
          <ac:spMkLst>
            <pc:docMk/>
            <pc:sldMk cId="664803723" sldId="368"/>
            <ac:spMk id="12" creationId="{0C22A40A-7B2E-503A-1A25-9A482034F693}"/>
          </ac:spMkLst>
        </pc:spChg>
        <pc:spChg chg="mod">
          <ac:chgData name="Steven Morgan" userId="4d6e72d6-145e-4747-84e7-891fc11f580e" providerId="ADAL" clId="{81238BA6-4ECE-744C-82EB-FA0C49B91C42}" dt="2022-09-16T00:01:00.193" v="4999" actId="1076"/>
          <ac:spMkLst>
            <pc:docMk/>
            <pc:sldMk cId="664803723" sldId="368"/>
            <ac:spMk id="13" creationId="{394630B2-9276-C1BC-A44E-FF8C37F950C0}"/>
          </ac:spMkLst>
        </pc:spChg>
        <pc:spChg chg="del">
          <ac:chgData name="Steven Morgan" userId="4d6e72d6-145e-4747-84e7-891fc11f580e" providerId="ADAL" clId="{81238BA6-4ECE-744C-82EB-FA0C49B91C42}" dt="2022-09-15T23:58:30.277" v="4800" actId="478"/>
          <ac:spMkLst>
            <pc:docMk/>
            <pc:sldMk cId="664803723" sldId="368"/>
            <ac:spMk id="14" creationId="{6FDACA8F-1E9A-3B73-69E1-5A9DADE69D80}"/>
          </ac:spMkLst>
        </pc:spChg>
        <pc:spChg chg="del">
          <ac:chgData name="Steven Morgan" userId="4d6e72d6-145e-4747-84e7-891fc11f580e" providerId="ADAL" clId="{81238BA6-4ECE-744C-82EB-FA0C49B91C42}" dt="2022-09-15T23:58:28.884" v="4799" actId="478"/>
          <ac:spMkLst>
            <pc:docMk/>
            <pc:sldMk cId="664803723" sldId="368"/>
            <ac:spMk id="15" creationId="{9FC22D75-6B32-F26F-0321-12DA0BD43600}"/>
          </ac:spMkLst>
        </pc:spChg>
        <pc:spChg chg="del">
          <ac:chgData name="Steven Morgan" userId="4d6e72d6-145e-4747-84e7-891fc11f580e" providerId="ADAL" clId="{81238BA6-4ECE-744C-82EB-FA0C49B91C42}" dt="2022-09-15T23:58:36.638" v="4803" actId="478"/>
          <ac:spMkLst>
            <pc:docMk/>
            <pc:sldMk cId="664803723" sldId="368"/>
            <ac:spMk id="16" creationId="{54E2F395-C1D3-149C-8942-8258659A9106}"/>
          </ac:spMkLst>
        </pc:spChg>
        <pc:spChg chg="del">
          <ac:chgData name="Steven Morgan" userId="4d6e72d6-145e-4747-84e7-891fc11f580e" providerId="ADAL" clId="{81238BA6-4ECE-744C-82EB-FA0C49B91C42}" dt="2022-09-15T23:58:27.468" v="4798" actId="478"/>
          <ac:spMkLst>
            <pc:docMk/>
            <pc:sldMk cId="664803723" sldId="368"/>
            <ac:spMk id="17" creationId="{0B85223F-E9E0-C4BC-E49E-81496791AC1A}"/>
          </ac:spMkLst>
        </pc:spChg>
        <pc:picChg chg="del">
          <ac:chgData name="Steven Morgan" userId="4d6e72d6-145e-4747-84e7-891fc11f580e" providerId="ADAL" clId="{81238BA6-4ECE-744C-82EB-FA0C49B91C42}" dt="2022-09-15T23:58:25.556" v="4797" actId="478"/>
          <ac:picMkLst>
            <pc:docMk/>
            <pc:sldMk cId="664803723" sldId="368"/>
            <ac:picMk id="3" creationId="{4D91FAB4-FCAC-9F69-6804-4559AAC4EC58}"/>
          </ac:picMkLst>
        </pc:picChg>
        <pc:picChg chg="add mod">
          <ac:chgData name="Steven Morgan" userId="4d6e72d6-145e-4747-84e7-891fc11f580e" providerId="ADAL" clId="{81238BA6-4ECE-744C-82EB-FA0C49B91C42}" dt="2022-09-16T00:01:01.821" v="5000" actId="1076"/>
          <ac:picMkLst>
            <pc:docMk/>
            <pc:sldMk cId="664803723" sldId="368"/>
            <ac:picMk id="4098" creationId="{4BF812FD-1EAD-2C70-7F85-6EFB1575EE83}"/>
          </ac:picMkLst>
        </pc:picChg>
      </pc:sldChg>
      <pc:sldChg chg="addSp delSp modSp add mod modNotesTx">
        <pc:chgData name="Steven Morgan" userId="4d6e72d6-145e-4747-84e7-891fc11f580e" providerId="ADAL" clId="{81238BA6-4ECE-744C-82EB-FA0C49B91C42}" dt="2022-09-16T03:52:41.857" v="7990" actId="20577"/>
        <pc:sldMkLst>
          <pc:docMk/>
          <pc:sldMk cId="889182273" sldId="369"/>
        </pc:sldMkLst>
        <pc:spChg chg="mod">
          <ac:chgData name="Steven Morgan" userId="4d6e72d6-145e-4747-84e7-891fc11f580e" providerId="ADAL" clId="{81238BA6-4ECE-744C-82EB-FA0C49B91C42}" dt="2022-09-16T00:27:45.463" v="5346" actId="20577"/>
          <ac:spMkLst>
            <pc:docMk/>
            <pc:sldMk cId="889182273" sldId="369"/>
            <ac:spMk id="11" creationId="{43FA74E6-9A76-584B-AFCF-186E6692E689}"/>
          </ac:spMkLst>
        </pc:spChg>
        <pc:spChg chg="mod">
          <ac:chgData name="Steven Morgan" userId="4d6e72d6-145e-4747-84e7-891fc11f580e" providerId="ADAL" clId="{81238BA6-4ECE-744C-82EB-FA0C49B91C42}" dt="2022-09-16T03:52:41.857" v="7990" actId="20577"/>
          <ac:spMkLst>
            <pc:docMk/>
            <pc:sldMk cId="889182273" sldId="369"/>
            <ac:spMk id="13" creationId="{394630B2-9276-C1BC-A44E-FF8C37F950C0}"/>
          </ac:spMkLst>
        </pc:spChg>
        <pc:picChg chg="del">
          <ac:chgData name="Steven Morgan" userId="4d6e72d6-145e-4747-84e7-891fc11f580e" providerId="ADAL" clId="{81238BA6-4ECE-744C-82EB-FA0C49B91C42}" dt="2022-09-16T00:27:49.343" v="5347" actId="478"/>
          <ac:picMkLst>
            <pc:docMk/>
            <pc:sldMk cId="889182273" sldId="369"/>
            <ac:picMk id="4098" creationId="{4BF812FD-1EAD-2C70-7F85-6EFB1575EE83}"/>
          </ac:picMkLst>
        </pc:picChg>
        <pc:picChg chg="add mod">
          <ac:chgData name="Steven Morgan" userId="4d6e72d6-145e-4747-84e7-891fc11f580e" providerId="ADAL" clId="{81238BA6-4ECE-744C-82EB-FA0C49B91C42}" dt="2022-09-16T00:37:28.226" v="5439" actId="1076"/>
          <ac:picMkLst>
            <pc:docMk/>
            <pc:sldMk cId="889182273" sldId="369"/>
            <ac:picMk id="6146" creationId="{23A3FFCB-3AC1-B2CC-469D-952EB3F0D2BD}"/>
          </ac:picMkLst>
        </pc:picChg>
      </pc:sldChg>
      <pc:sldChg chg="addSp delSp modSp add mod modNotesTx">
        <pc:chgData name="Steven Morgan" userId="4d6e72d6-145e-4747-84e7-891fc11f580e" providerId="ADAL" clId="{81238BA6-4ECE-744C-82EB-FA0C49B91C42}" dt="2022-09-16T03:54:04.868" v="7991" actId="20577"/>
        <pc:sldMkLst>
          <pc:docMk/>
          <pc:sldMk cId="2508124138" sldId="370"/>
        </pc:sldMkLst>
        <pc:spChg chg="mod">
          <ac:chgData name="Steven Morgan" userId="4d6e72d6-145e-4747-84e7-891fc11f580e" providerId="ADAL" clId="{81238BA6-4ECE-744C-82EB-FA0C49B91C42}" dt="2022-09-16T01:19:19.052" v="6025" actId="20577"/>
          <ac:spMkLst>
            <pc:docMk/>
            <pc:sldMk cId="2508124138" sldId="370"/>
            <ac:spMk id="11" creationId="{43FA74E6-9A76-584B-AFCF-186E6692E689}"/>
          </ac:spMkLst>
        </pc:spChg>
        <pc:spChg chg="mod">
          <ac:chgData name="Steven Morgan" userId="4d6e72d6-145e-4747-84e7-891fc11f580e" providerId="ADAL" clId="{81238BA6-4ECE-744C-82EB-FA0C49B91C42}" dt="2022-09-16T01:44:43.913" v="6269" actId="166"/>
          <ac:spMkLst>
            <pc:docMk/>
            <pc:sldMk cId="2508124138" sldId="370"/>
            <ac:spMk id="13" creationId="{394630B2-9276-C1BC-A44E-FF8C37F950C0}"/>
          </ac:spMkLst>
        </pc:spChg>
        <pc:picChg chg="add del mod">
          <ac:chgData name="Steven Morgan" userId="4d6e72d6-145e-4747-84e7-891fc11f580e" providerId="ADAL" clId="{81238BA6-4ECE-744C-82EB-FA0C49B91C42}" dt="2022-09-16T01:22:04.236" v="6059" actId="478"/>
          <ac:picMkLst>
            <pc:docMk/>
            <pc:sldMk cId="2508124138" sldId="370"/>
            <ac:picMk id="3" creationId="{F0CC4680-6D4C-F04E-5045-D352135BA1B8}"/>
          </ac:picMkLst>
        </pc:picChg>
        <pc:picChg chg="add mod">
          <ac:chgData name="Steven Morgan" userId="4d6e72d6-145e-4747-84e7-891fc11f580e" providerId="ADAL" clId="{81238BA6-4ECE-744C-82EB-FA0C49B91C42}" dt="2022-09-16T01:27:33.029" v="6253" actId="1076"/>
          <ac:picMkLst>
            <pc:docMk/>
            <pc:sldMk cId="2508124138" sldId="370"/>
            <ac:picMk id="5" creationId="{A53A065C-EB3D-3958-7348-4321B0C07C3B}"/>
          </ac:picMkLst>
        </pc:picChg>
        <pc:picChg chg="add del mod">
          <ac:chgData name="Steven Morgan" userId="4d6e72d6-145e-4747-84e7-891fc11f580e" providerId="ADAL" clId="{81238BA6-4ECE-744C-82EB-FA0C49B91C42}" dt="2022-09-16T01:22:01.236" v="6057" actId="478"/>
          <ac:picMkLst>
            <pc:docMk/>
            <pc:sldMk cId="2508124138" sldId="370"/>
            <ac:picMk id="7" creationId="{938C6687-39E0-B91C-9F6C-6B0683476821}"/>
          </ac:picMkLst>
        </pc:picChg>
        <pc:picChg chg="del">
          <ac:chgData name="Steven Morgan" userId="4d6e72d6-145e-4747-84e7-891fc11f580e" providerId="ADAL" clId="{81238BA6-4ECE-744C-82EB-FA0C49B91C42}" dt="2022-09-16T01:19:23.955" v="6026" actId="478"/>
          <ac:picMkLst>
            <pc:docMk/>
            <pc:sldMk cId="2508124138" sldId="370"/>
            <ac:picMk id="6146" creationId="{23A3FFCB-3AC1-B2CC-469D-952EB3F0D2BD}"/>
          </ac:picMkLst>
        </pc:picChg>
      </pc:sldChg>
      <pc:sldChg chg="addSp delSp modSp add mod modNotesTx">
        <pc:chgData name="Steven Morgan" userId="4d6e72d6-145e-4747-84e7-891fc11f580e" providerId="ADAL" clId="{81238BA6-4ECE-744C-82EB-FA0C49B91C42}" dt="2022-09-16T03:54:09.352" v="7992" actId="20577"/>
        <pc:sldMkLst>
          <pc:docMk/>
          <pc:sldMk cId="2321924038" sldId="371"/>
        </pc:sldMkLst>
        <pc:spChg chg="add mod">
          <ac:chgData name="Steven Morgan" userId="4d6e72d6-145e-4747-84e7-891fc11f580e" providerId="ADAL" clId="{81238BA6-4ECE-744C-82EB-FA0C49B91C42}" dt="2022-09-16T01:22:21.816" v="6063"/>
          <ac:spMkLst>
            <pc:docMk/>
            <pc:sldMk cId="2321924038" sldId="371"/>
            <ac:spMk id="12" creationId="{536848B2-668E-F96E-A5A2-71669327428B}"/>
          </ac:spMkLst>
        </pc:spChg>
        <pc:spChg chg="del">
          <ac:chgData name="Steven Morgan" userId="4d6e72d6-145e-4747-84e7-891fc11f580e" providerId="ADAL" clId="{81238BA6-4ECE-744C-82EB-FA0C49B91C42}" dt="2022-09-16T01:22:39.217" v="6067" actId="478"/>
          <ac:spMkLst>
            <pc:docMk/>
            <pc:sldMk cId="2321924038" sldId="371"/>
            <ac:spMk id="13" creationId="{394630B2-9276-C1BC-A44E-FF8C37F950C0}"/>
          </ac:spMkLst>
        </pc:spChg>
        <pc:picChg chg="del">
          <ac:chgData name="Steven Morgan" userId="4d6e72d6-145e-4747-84e7-891fc11f580e" providerId="ADAL" clId="{81238BA6-4ECE-744C-82EB-FA0C49B91C42}" dt="2022-09-16T01:22:37.458" v="6066" actId="478"/>
          <ac:picMkLst>
            <pc:docMk/>
            <pc:sldMk cId="2321924038" sldId="371"/>
            <ac:picMk id="3" creationId="{F0CC4680-6D4C-F04E-5045-D352135BA1B8}"/>
          </ac:picMkLst>
        </pc:picChg>
        <pc:picChg chg="del">
          <ac:chgData name="Steven Morgan" userId="4d6e72d6-145e-4747-84e7-891fc11f580e" providerId="ADAL" clId="{81238BA6-4ECE-744C-82EB-FA0C49B91C42}" dt="2022-09-16T01:22:36.794" v="6065" actId="478"/>
          <ac:picMkLst>
            <pc:docMk/>
            <pc:sldMk cId="2321924038" sldId="371"/>
            <ac:picMk id="5" creationId="{A53A065C-EB3D-3958-7348-4321B0C07C3B}"/>
          </ac:picMkLst>
        </pc:picChg>
        <pc:picChg chg="mod">
          <ac:chgData name="Steven Morgan" userId="4d6e72d6-145e-4747-84e7-891fc11f580e" providerId="ADAL" clId="{81238BA6-4ECE-744C-82EB-FA0C49B91C42}" dt="2022-09-16T01:27:27.633" v="6251" actId="1076"/>
          <ac:picMkLst>
            <pc:docMk/>
            <pc:sldMk cId="2321924038" sldId="371"/>
            <ac:picMk id="7" creationId="{938C6687-39E0-B91C-9F6C-6B0683476821}"/>
          </ac:picMkLst>
        </pc:picChg>
      </pc:sldChg>
      <pc:sldChg chg="delSp modSp add mod modNotesTx">
        <pc:chgData name="Steven Morgan" userId="4d6e72d6-145e-4747-84e7-891fc11f580e" providerId="ADAL" clId="{81238BA6-4ECE-744C-82EB-FA0C49B91C42}" dt="2022-09-16T03:54:51.758" v="8061" actId="20577"/>
        <pc:sldMkLst>
          <pc:docMk/>
          <pc:sldMk cId="2579970495" sldId="372"/>
        </pc:sldMkLst>
        <pc:spChg chg="mod">
          <ac:chgData name="Steven Morgan" userId="4d6e72d6-145e-4747-84e7-891fc11f580e" providerId="ADAL" clId="{81238BA6-4ECE-744C-82EB-FA0C49B91C42}" dt="2022-09-16T01:24:24.696" v="6099" actId="1076"/>
          <ac:spMkLst>
            <pc:docMk/>
            <pc:sldMk cId="2579970495" sldId="372"/>
            <ac:spMk id="13" creationId="{394630B2-9276-C1BC-A44E-FF8C37F950C0}"/>
          </ac:spMkLst>
        </pc:spChg>
        <pc:picChg chg="mod">
          <ac:chgData name="Steven Morgan" userId="4d6e72d6-145e-4747-84e7-891fc11f580e" providerId="ADAL" clId="{81238BA6-4ECE-744C-82EB-FA0C49B91C42}" dt="2022-09-16T01:24:10.964" v="6096" actId="1076"/>
          <ac:picMkLst>
            <pc:docMk/>
            <pc:sldMk cId="2579970495" sldId="372"/>
            <ac:picMk id="3" creationId="{F0CC4680-6D4C-F04E-5045-D352135BA1B8}"/>
          </ac:picMkLst>
        </pc:picChg>
        <pc:picChg chg="del">
          <ac:chgData name="Steven Morgan" userId="4d6e72d6-145e-4747-84e7-891fc11f580e" providerId="ADAL" clId="{81238BA6-4ECE-744C-82EB-FA0C49B91C42}" dt="2022-09-16T01:23:21.950" v="6076" actId="478"/>
          <ac:picMkLst>
            <pc:docMk/>
            <pc:sldMk cId="2579970495" sldId="372"/>
            <ac:picMk id="5" creationId="{A53A065C-EB3D-3958-7348-4321B0C07C3B}"/>
          </ac:picMkLst>
        </pc:picChg>
        <pc:picChg chg="del">
          <ac:chgData name="Steven Morgan" userId="4d6e72d6-145e-4747-84e7-891fc11f580e" providerId="ADAL" clId="{81238BA6-4ECE-744C-82EB-FA0C49B91C42}" dt="2022-09-16T01:23:21.302" v="6075" actId="478"/>
          <ac:picMkLst>
            <pc:docMk/>
            <pc:sldMk cId="2579970495" sldId="372"/>
            <ac:picMk id="7" creationId="{938C6687-39E0-B91C-9F6C-6B0683476821}"/>
          </ac:picMkLst>
        </pc:picChg>
      </pc:sldChg>
      <pc:sldChg chg="add modNotesTx">
        <pc:chgData name="Steven Morgan" userId="4d6e72d6-145e-4747-84e7-891fc11f580e" providerId="ADAL" clId="{81238BA6-4ECE-744C-82EB-FA0C49B91C42}" dt="2022-09-16T03:55:11.868" v="8062" actId="20577"/>
        <pc:sldMkLst>
          <pc:docMk/>
          <pc:sldMk cId="3598407780" sldId="373"/>
        </pc:sldMkLst>
      </pc:sldChg>
      <pc:sldChg chg="addSp delSp modSp add mod modNotesTx">
        <pc:chgData name="Steven Morgan" userId="4d6e72d6-145e-4747-84e7-891fc11f580e" providerId="ADAL" clId="{81238BA6-4ECE-744C-82EB-FA0C49B91C42}" dt="2022-09-16T01:44:22.201" v="6268" actId="20577"/>
        <pc:sldMkLst>
          <pc:docMk/>
          <pc:sldMk cId="1643457157" sldId="374"/>
        </pc:sldMkLst>
        <pc:spChg chg="mod">
          <ac:chgData name="Steven Morgan" userId="4d6e72d6-145e-4747-84e7-891fc11f580e" providerId="ADAL" clId="{81238BA6-4ECE-744C-82EB-FA0C49B91C42}" dt="2022-09-16T01:43:41.812" v="6261" actId="20577"/>
          <ac:spMkLst>
            <pc:docMk/>
            <pc:sldMk cId="1643457157" sldId="374"/>
            <ac:spMk id="11" creationId="{43FA74E6-9A76-584B-AFCF-186E6692E689}"/>
          </ac:spMkLst>
        </pc:spChg>
        <pc:picChg chg="add mod">
          <ac:chgData name="Steven Morgan" userId="4d6e72d6-145e-4747-84e7-891fc11f580e" providerId="ADAL" clId="{81238BA6-4ECE-744C-82EB-FA0C49B91C42}" dt="2022-09-16T01:44:18.924" v="6267" actId="1076"/>
          <ac:picMkLst>
            <pc:docMk/>
            <pc:sldMk cId="1643457157" sldId="374"/>
            <ac:picMk id="3" creationId="{0C85836F-E936-2576-C9C5-71ECBD81D02D}"/>
          </ac:picMkLst>
        </pc:picChg>
        <pc:picChg chg="del">
          <ac:chgData name="Steven Morgan" userId="4d6e72d6-145e-4747-84e7-891fc11f580e" providerId="ADAL" clId="{81238BA6-4ECE-744C-82EB-FA0C49B91C42}" dt="2022-09-16T01:43:35.845" v="6256" actId="478"/>
          <ac:picMkLst>
            <pc:docMk/>
            <pc:sldMk cId="1643457157" sldId="374"/>
            <ac:picMk id="3074" creationId="{7078F0C3-F3A9-71A2-BB92-A61D5F56402C}"/>
          </ac:picMkLst>
        </pc:picChg>
      </pc:sldChg>
      <pc:sldMasterChg chg="delSldLayout">
        <pc:chgData name="Steven Morgan" userId="4d6e72d6-145e-4747-84e7-891fc11f580e" providerId="ADAL" clId="{81238BA6-4ECE-744C-82EB-FA0C49B91C42}" dt="2022-09-16T02:21:56.440" v="6294" actId="2696"/>
        <pc:sldMasterMkLst>
          <pc:docMk/>
          <pc:sldMasterMk cId="2437851870" sldId="2147483733"/>
        </pc:sldMasterMkLst>
        <pc:sldLayoutChg chg="del">
          <pc:chgData name="Steven Morgan" userId="4d6e72d6-145e-4747-84e7-891fc11f580e" providerId="ADAL" clId="{81238BA6-4ECE-744C-82EB-FA0C49B91C42}" dt="2022-09-16T02:12:17.660" v="6290" actId="2696"/>
          <pc:sldLayoutMkLst>
            <pc:docMk/>
            <pc:sldMasterMk cId="2437851870" sldId="2147483733"/>
            <pc:sldLayoutMk cId="2857181159" sldId="2147483771"/>
          </pc:sldLayoutMkLst>
        </pc:sldLayoutChg>
        <pc:sldLayoutChg chg="del">
          <pc:chgData name="Steven Morgan" userId="4d6e72d6-145e-4747-84e7-891fc11f580e" providerId="ADAL" clId="{81238BA6-4ECE-744C-82EB-FA0C49B91C42}" dt="2022-09-16T02:21:56.440" v="6294" actId="2696"/>
          <pc:sldLayoutMkLst>
            <pc:docMk/>
            <pc:sldMasterMk cId="2437851870" sldId="2147483733"/>
            <pc:sldLayoutMk cId="858550333" sldId="2147483772"/>
          </pc:sldLayoutMkLst>
        </pc:sldLayoutChg>
      </pc:sldMasterChg>
    </pc:docChg>
  </pc:docChgLst>
  <pc:docChgLst>
    <pc:chgData name="Steven Morgan" userId="4d6e72d6-145e-4747-84e7-891fc11f580e" providerId="ADAL" clId="{A25C90C7-5A82-0D4E-BDE0-DCD38755D156}"/>
    <pc:docChg chg="undo custSel addSld delSld modSld">
      <pc:chgData name="Steven Morgan" userId="4d6e72d6-145e-4747-84e7-891fc11f580e" providerId="ADAL" clId="{A25C90C7-5A82-0D4E-BDE0-DCD38755D156}" dt="2022-02-23T22:13:30.172" v="3260"/>
      <pc:docMkLst>
        <pc:docMk/>
      </pc:docMkLst>
      <pc:sldChg chg="addSp modSp mod modNotesTx">
        <pc:chgData name="Steven Morgan" userId="4d6e72d6-145e-4747-84e7-891fc11f580e" providerId="ADAL" clId="{A25C90C7-5A82-0D4E-BDE0-DCD38755D156}" dt="2022-02-23T06:54:00.433" v="1223" actId="1038"/>
        <pc:sldMkLst>
          <pc:docMk/>
          <pc:sldMk cId="0" sldId="256"/>
        </pc:sldMkLst>
        <pc:spChg chg="mod">
          <ac:chgData name="Steven Morgan" userId="4d6e72d6-145e-4747-84e7-891fc11f580e" providerId="ADAL" clId="{A25C90C7-5A82-0D4E-BDE0-DCD38755D156}" dt="2022-02-22T12:47:21.717" v="5" actId="20577"/>
          <ac:spMkLst>
            <pc:docMk/>
            <pc:sldMk cId="0" sldId="256"/>
            <ac:spMk id="125" creationId="{00000000-0000-0000-0000-000000000000}"/>
          </ac:spMkLst>
        </pc:spChg>
        <pc:picChg chg="add mod modCrop">
          <ac:chgData name="Steven Morgan" userId="4d6e72d6-145e-4747-84e7-891fc11f580e" providerId="ADAL" clId="{A25C90C7-5A82-0D4E-BDE0-DCD38755D156}" dt="2022-02-23T06:54:00.433" v="1223" actId="1038"/>
          <ac:picMkLst>
            <pc:docMk/>
            <pc:sldMk cId="0" sldId="256"/>
            <ac:picMk id="3" creationId="{BAFDB473-EF71-CA4F-828C-3D6AB7D82800}"/>
          </ac:picMkLst>
        </pc:picChg>
        <pc:picChg chg="mod">
          <ac:chgData name="Steven Morgan" userId="4d6e72d6-145e-4747-84e7-891fc11f580e" providerId="ADAL" clId="{A25C90C7-5A82-0D4E-BDE0-DCD38755D156}" dt="2022-02-23T06:53:37.017" v="1212" actId="12788"/>
          <ac:picMkLst>
            <pc:docMk/>
            <pc:sldMk cId="0" sldId="256"/>
            <ac:picMk id="127" creationId="{00000000-0000-0000-0000-000000000000}"/>
          </ac:picMkLst>
        </pc:picChg>
        <pc:picChg chg="mod">
          <ac:chgData name="Steven Morgan" userId="4d6e72d6-145e-4747-84e7-891fc11f580e" providerId="ADAL" clId="{A25C90C7-5A82-0D4E-BDE0-DCD38755D156}" dt="2022-02-23T06:53:44.933" v="1214" actId="1076"/>
          <ac:picMkLst>
            <pc:docMk/>
            <pc:sldMk cId="0" sldId="256"/>
            <ac:picMk id="128" creationId="{00000000-0000-0000-0000-000000000000}"/>
          </ac:picMkLst>
        </pc:picChg>
      </pc:sldChg>
      <pc:sldChg chg="addSp modSp mod modNotesTx">
        <pc:chgData name="Steven Morgan" userId="4d6e72d6-145e-4747-84e7-891fc11f580e" providerId="ADAL" clId="{A25C90C7-5A82-0D4E-BDE0-DCD38755D156}" dt="2022-02-22T13:09:11.455" v="293" actId="20577"/>
        <pc:sldMkLst>
          <pc:docMk/>
          <pc:sldMk cId="0" sldId="257"/>
        </pc:sldMkLst>
        <pc:spChg chg="add mod">
          <ac:chgData name="Steven Morgan" userId="4d6e72d6-145e-4747-84e7-891fc11f580e" providerId="ADAL" clId="{A25C90C7-5A82-0D4E-BDE0-DCD38755D156}" dt="2022-02-22T12:57:57.465" v="89" actId="20577"/>
          <ac:spMkLst>
            <pc:docMk/>
            <pc:sldMk cId="0" sldId="257"/>
            <ac:spMk id="8" creationId="{601BD8CC-DD8D-8040-88BA-58B88891C364}"/>
          </ac:spMkLst>
        </pc:spChg>
      </pc:sldChg>
      <pc:sldChg chg="modNotesTx">
        <pc:chgData name="Steven Morgan" userId="4d6e72d6-145e-4747-84e7-891fc11f580e" providerId="ADAL" clId="{A25C90C7-5A82-0D4E-BDE0-DCD38755D156}" dt="2022-02-22T14:44:27.466" v="831" actId="20577"/>
        <pc:sldMkLst>
          <pc:docMk/>
          <pc:sldMk cId="336842127" sldId="283"/>
        </pc:sldMkLst>
      </pc:sldChg>
      <pc:sldChg chg="addSp delSp modSp mod modNotesTx">
        <pc:chgData name="Steven Morgan" userId="4d6e72d6-145e-4747-84e7-891fc11f580e" providerId="ADAL" clId="{A25C90C7-5A82-0D4E-BDE0-DCD38755D156}" dt="2022-02-23T22:13:30.172" v="3260"/>
        <pc:sldMkLst>
          <pc:docMk/>
          <pc:sldMk cId="3056047167" sldId="296"/>
        </pc:sldMkLst>
        <pc:spChg chg="del">
          <ac:chgData name="Steven Morgan" userId="4d6e72d6-145e-4747-84e7-891fc11f580e" providerId="ADAL" clId="{A25C90C7-5A82-0D4E-BDE0-DCD38755D156}" dt="2022-02-23T22:13:27.106" v="3258" actId="478"/>
          <ac:spMkLst>
            <pc:docMk/>
            <pc:sldMk cId="3056047167" sldId="296"/>
            <ac:spMk id="2" creationId="{A81EFB22-98A7-4F3C-A570-7B79A9A252FE}"/>
          </ac:spMkLst>
        </pc:spChg>
        <pc:spChg chg="add del mod">
          <ac:chgData name="Steven Morgan" userId="4d6e72d6-145e-4747-84e7-891fc11f580e" providerId="ADAL" clId="{A25C90C7-5A82-0D4E-BDE0-DCD38755D156}" dt="2022-02-23T22:13:29.590" v="3259" actId="478"/>
          <ac:spMkLst>
            <pc:docMk/>
            <pc:sldMk cId="3056047167" sldId="296"/>
            <ac:spMk id="5" creationId="{2A77B536-A9F9-FD4C-BB4F-7E098982FA96}"/>
          </ac:spMkLst>
        </pc:spChg>
        <pc:picChg chg="del">
          <ac:chgData name="Steven Morgan" userId="4d6e72d6-145e-4747-84e7-891fc11f580e" providerId="ADAL" clId="{A25C90C7-5A82-0D4E-BDE0-DCD38755D156}" dt="2022-02-23T22:13:27.106" v="3258" actId="478"/>
          <ac:picMkLst>
            <pc:docMk/>
            <pc:sldMk cId="3056047167" sldId="296"/>
            <ac:picMk id="6" creationId="{7DC8AABF-7768-7C40-8126-7FD481CD6B31}"/>
          </ac:picMkLst>
        </pc:picChg>
        <pc:picChg chg="del">
          <ac:chgData name="Steven Morgan" userId="4d6e72d6-145e-4747-84e7-891fc11f580e" providerId="ADAL" clId="{A25C90C7-5A82-0D4E-BDE0-DCD38755D156}" dt="2022-02-23T22:13:27.106" v="3258" actId="478"/>
          <ac:picMkLst>
            <pc:docMk/>
            <pc:sldMk cId="3056047167" sldId="296"/>
            <ac:picMk id="8" creationId="{FD146631-DB97-074F-A006-15C9C3A32307}"/>
          </ac:picMkLst>
        </pc:picChg>
        <pc:picChg chg="del">
          <ac:chgData name="Steven Morgan" userId="4d6e72d6-145e-4747-84e7-891fc11f580e" providerId="ADAL" clId="{A25C90C7-5A82-0D4E-BDE0-DCD38755D156}" dt="2022-02-23T22:13:27.106" v="3258" actId="478"/>
          <ac:picMkLst>
            <pc:docMk/>
            <pc:sldMk cId="3056047167" sldId="296"/>
            <ac:picMk id="9" creationId="{2DC6F8A6-670F-3241-8181-B22521FCC5B7}"/>
          </ac:picMkLst>
        </pc:picChg>
        <pc:picChg chg="del">
          <ac:chgData name="Steven Morgan" userId="4d6e72d6-145e-4747-84e7-891fc11f580e" providerId="ADAL" clId="{A25C90C7-5A82-0D4E-BDE0-DCD38755D156}" dt="2022-02-23T22:13:27.106" v="3258" actId="478"/>
          <ac:picMkLst>
            <pc:docMk/>
            <pc:sldMk cId="3056047167" sldId="296"/>
            <ac:picMk id="10" creationId="{375102D1-255E-8E41-849D-2888B91067CD}"/>
          </ac:picMkLst>
        </pc:picChg>
        <pc:picChg chg="del">
          <ac:chgData name="Steven Morgan" userId="4d6e72d6-145e-4747-84e7-891fc11f580e" providerId="ADAL" clId="{A25C90C7-5A82-0D4E-BDE0-DCD38755D156}" dt="2022-02-23T22:13:27.106" v="3258" actId="478"/>
          <ac:picMkLst>
            <pc:docMk/>
            <pc:sldMk cId="3056047167" sldId="296"/>
            <ac:picMk id="11" creationId="{A981A960-5352-3B40-8E8F-8DECE21E0798}"/>
          </ac:picMkLst>
        </pc:picChg>
        <pc:picChg chg="del">
          <ac:chgData name="Steven Morgan" userId="4d6e72d6-145e-4747-84e7-891fc11f580e" providerId="ADAL" clId="{A25C90C7-5A82-0D4E-BDE0-DCD38755D156}" dt="2022-02-23T22:13:27.106" v="3258" actId="478"/>
          <ac:picMkLst>
            <pc:docMk/>
            <pc:sldMk cId="3056047167" sldId="296"/>
            <ac:picMk id="12" creationId="{C1431B27-CE98-7542-A4EB-D11EEBE84BAC}"/>
          </ac:picMkLst>
        </pc:picChg>
        <pc:picChg chg="del">
          <ac:chgData name="Steven Morgan" userId="4d6e72d6-145e-4747-84e7-891fc11f580e" providerId="ADAL" clId="{A25C90C7-5A82-0D4E-BDE0-DCD38755D156}" dt="2022-02-23T22:13:27.106" v="3258" actId="478"/>
          <ac:picMkLst>
            <pc:docMk/>
            <pc:sldMk cId="3056047167" sldId="296"/>
            <ac:picMk id="13" creationId="{A9DA9BC5-DCD0-3A45-9BF6-2C045F25546E}"/>
          </ac:picMkLst>
        </pc:picChg>
        <pc:picChg chg="del">
          <ac:chgData name="Steven Morgan" userId="4d6e72d6-145e-4747-84e7-891fc11f580e" providerId="ADAL" clId="{A25C90C7-5A82-0D4E-BDE0-DCD38755D156}" dt="2022-02-23T22:13:27.106" v="3258" actId="478"/>
          <ac:picMkLst>
            <pc:docMk/>
            <pc:sldMk cId="3056047167" sldId="296"/>
            <ac:picMk id="14" creationId="{B5A54522-B9E7-274C-B6B9-B57CC33C4111}"/>
          </ac:picMkLst>
        </pc:picChg>
        <pc:picChg chg="add mod">
          <ac:chgData name="Steven Morgan" userId="4d6e72d6-145e-4747-84e7-891fc11f580e" providerId="ADAL" clId="{A25C90C7-5A82-0D4E-BDE0-DCD38755D156}" dt="2022-02-23T22:13:30.172" v="3260"/>
          <ac:picMkLst>
            <pc:docMk/>
            <pc:sldMk cId="3056047167" sldId="296"/>
            <ac:picMk id="16" creationId="{9E2ECA35-CB22-D04D-8116-E9D63A640EBA}"/>
          </ac:picMkLst>
        </pc:picChg>
        <pc:picChg chg="add mod">
          <ac:chgData name="Steven Morgan" userId="4d6e72d6-145e-4747-84e7-891fc11f580e" providerId="ADAL" clId="{A25C90C7-5A82-0D4E-BDE0-DCD38755D156}" dt="2022-02-23T22:13:30.172" v="3260"/>
          <ac:picMkLst>
            <pc:docMk/>
            <pc:sldMk cId="3056047167" sldId="296"/>
            <ac:picMk id="17" creationId="{D683D376-885B-AE42-A8ED-854082C9F03C}"/>
          </ac:picMkLst>
        </pc:picChg>
        <pc:picChg chg="add mod">
          <ac:chgData name="Steven Morgan" userId="4d6e72d6-145e-4747-84e7-891fc11f580e" providerId="ADAL" clId="{A25C90C7-5A82-0D4E-BDE0-DCD38755D156}" dt="2022-02-23T22:13:30.172" v="3260"/>
          <ac:picMkLst>
            <pc:docMk/>
            <pc:sldMk cId="3056047167" sldId="296"/>
            <ac:picMk id="18" creationId="{736558C1-40E9-5545-B93B-6F2BF0FBD07A}"/>
          </ac:picMkLst>
        </pc:picChg>
        <pc:picChg chg="add mod">
          <ac:chgData name="Steven Morgan" userId="4d6e72d6-145e-4747-84e7-891fc11f580e" providerId="ADAL" clId="{A25C90C7-5A82-0D4E-BDE0-DCD38755D156}" dt="2022-02-23T22:13:30.172" v="3260"/>
          <ac:picMkLst>
            <pc:docMk/>
            <pc:sldMk cId="3056047167" sldId="296"/>
            <ac:picMk id="19" creationId="{3EF366B1-8589-D94B-A65D-AC3FA1FC3577}"/>
          </ac:picMkLst>
        </pc:picChg>
        <pc:picChg chg="add mod">
          <ac:chgData name="Steven Morgan" userId="4d6e72d6-145e-4747-84e7-891fc11f580e" providerId="ADAL" clId="{A25C90C7-5A82-0D4E-BDE0-DCD38755D156}" dt="2022-02-23T22:13:30.172" v="3260"/>
          <ac:picMkLst>
            <pc:docMk/>
            <pc:sldMk cId="3056047167" sldId="296"/>
            <ac:picMk id="20" creationId="{2B776B35-CB37-4542-BA0C-967949BD3ED2}"/>
          </ac:picMkLst>
        </pc:picChg>
        <pc:picChg chg="add mod">
          <ac:chgData name="Steven Morgan" userId="4d6e72d6-145e-4747-84e7-891fc11f580e" providerId="ADAL" clId="{A25C90C7-5A82-0D4E-BDE0-DCD38755D156}" dt="2022-02-23T22:13:30.172" v="3260"/>
          <ac:picMkLst>
            <pc:docMk/>
            <pc:sldMk cId="3056047167" sldId="296"/>
            <ac:picMk id="21" creationId="{1B15BCCF-6348-8348-B55A-A62203E6E5C6}"/>
          </ac:picMkLst>
        </pc:picChg>
        <pc:picChg chg="add mod">
          <ac:chgData name="Steven Morgan" userId="4d6e72d6-145e-4747-84e7-891fc11f580e" providerId="ADAL" clId="{A25C90C7-5A82-0D4E-BDE0-DCD38755D156}" dt="2022-02-23T22:13:30.172" v="3260"/>
          <ac:picMkLst>
            <pc:docMk/>
            <pc:sldMk cId="3056047167" sldId="296"/>
            <ac:picMk id="22" creationId="{53F8EBD4-8A52-0547-A689-00E262AD5722}"/>
          </ac:picMkLst>
        </pc:picChg>
        <pc:picChg chg="add mod">
          <ac:chgData name="Steven Morgan" userId="4d6e72d6-145e-4747-84e7-891fc11f580e" providerId="ADAL" clId="{A25C90C7-5A82-0D4E-BDE0-DCD38755D156}" dt="2022-02-23T22:13:30.172" v="3260"/>
          <ac:picMkLst>
            <pc:docMk/>
            <pc:sldMk cId="3056047167" sldId="296"/>
            <ac:picMk id="23" creationId="{98098D69-C10D-CC44-8FD9-F6C61456CC95}"/>
          </ac:picMkLst>
        </pc:picChg>
        <pc:cxnChg chg="del">
          <ac:chgData name="Steven Morgan" userId="4d6e72d6-145e-4747-84e7-891fc11f580e" providerId="ADAL" clId="{A25C90C7-5A82-0D4E-BDE0-DCD38755D156}" dt="2022-02-23T22:13:27.106" v="3258" actId="478"/>
          <ac:cxnSpMkLst>
            <pc:docMk/>
            <pc:sldMk cId="3056047167" sldId="296"/>
            <ac:cxnSpMk id="15" creationId="{CBB5B5ED-B803-E64E-BEFA-50B0CAAD3567}"/>
          </ac:cxnSpMkLst>
        </pc:cxnChg>
        <pc:cxnChg chg="add mod">
          <ac:chgData name="Steven Morgan" userId="4d6e72d6-145e-4747-84e7-891fc11f580e" providerId="ADAL" clId="{A25C90C7-5A82-0D4E-BDE0-DCD38755D156}" dt="2022-02-23T22:13:30.172" v="3260"/>
          <ac:cxnSpMkLst>
            <pc:docMk/>
            <pc:sldMk cId="3056047167" sldId="296"/>
            <ac:cxnSpMk id="24" creationId="{2A412C5F-188A-3F4C-B96D-F4867D596DC6}"/>
          </ac:cxnSpMkLst>
        </pc:cxnChg>
      </pc:sldChg>
      <pc:sldChg chg="addSp delSp modSp modNotesTx">
        <pc:chgData name="Steven Morgan" userId="4d6e72d6-145e-4747-84e7-891fc11f580e" providerId="ADAL" clId="{A25C90C7-5A82-0D4E-BDE0-DCD38755D156}" dt="2022-02-23T22:06:04.027" v="3252"/>
        <pc:sldMkLst>
          <pc:docMk/>
          <pc:sldMk cId="1682557235" sldId="314"/>
        </pc:sldMkLst>
        <pc:spChg chg="add del mod">
          <ac:chgData name="Steven Morgan" userId="4d6e72d6-145e-4747-84e7-891fc11f580e" providerId="ADAL" clId="{A25C90C7-5A82-0D4E-BDE0-DCD38755D156}" dt="2022-02-22T12:57:41.922" v="46"/>
          <ac:spMkLst>
            <pc:docMk/>
            <pc:sldMk cId="1682557235" sldId="314"/>
            <ac:spMk id="7" creationId="{1018CD2B-CDAF-2B41-80EA-25544C27C897}"/>
          </ac:spMkLst>
        </pc:spChg>
        <pc:spChg chg="add del mod">
          <ac:chgData name="Steven Morgan" userId="4d6e72d6-145e-4747-84e7-891fc11f580e" providerId="ADAL" clId="{A25C90C7-5A82-0D4E-BDE0-DCD38755D156}" dt="2022-02-23T22:06:04.027" v="3252"/>
          <ac:spMkLst>
            <pc:docMk/>
            <pc:sldMk cId="1682557235" sldId="314"/>
            <ac:spMk id="11" creationId="{2538CEDF-1DB7-9346-9858-92DDB178B85C}"/>
          </ac:spMkLst>
        </pc:spChg>
      </pc:sldChg>
      <pc:sldChg chg="modSp mod modNotesTx">
        <pc:chgData name="Steven Morgan" userId="4d6e72d6-145e-4747-84e7-891fc11f580e" providerId="ADAL" clId="{A25C90C7-5A82-0D4E-BDE0-DCD38755D156}" dt="2022-02-22T14:25:05.194" v="754" actId="20577"/>
        <pc:sldMkLst>
          <pc:docMk/>
          <pc:sldMk cId="1076307281" sldId="315"/>
        </pc:sldMkLst>
        <pc:spChg chg="mod">
          <ac:chgData name="Steven Morgan" userId="4d6e72d6-145e-4747-84e7-891fc11f580e" providerId="ADAL" clId="{A25C90C7-5A82-0D4E-BDE0-DCD38755D156}" dt="2022-02-22T14:16:45.884" v="695" actId="14100"/>
          <ac:spMkLst>
            <pc:docMk/>
            <pc:sldMk cId="1076307281" sldId="315"/>
            <ac:spMk id="7" creationId="{81DEA325-6987-D14F-8B95-402C84C7444D}"/>
          </ac:spMkLst>
        </pc:spChg>
      </pc:sldChg>
      <pc:sldChg chg="addSp modSp mod modNotesTx">
        <pc:chgData name="Steven Morgan" userId="4d6e72d6-145e-4747-84e7-891fc11f580e" providerId="ADAL" clId="{A25C90C7-5A82-0D4E-BDE0-DCD38755D156}" dt="2022-02-23T07:06:15.015" v="1341" actId="1038"/>
        <pc:sldMkLst>
          <pc:docMk/>
          <pc:sldMk cId="2929678328" sldId="316"/>
        </pc:sldMkLst>
        <pc:spChg chg="mod">
          <ac:chgData name="Steven Morgan" userId="4d6e72d6-145e-4747-84e7-891fc11f580e" providerId="ADAL" clId="{A25C90C7-5A82-0D4E-BDE0-DCD38755D156}" dt="2022-02-23T07:06:15.015" v="1341" actId="1038"/>
          <ac:spMkLst>
            <pc:docMk/>
            <pc:sldMk cId="2929678328" sldId="316"/>
            <ac:spMk id="2" creationId="{A8E398FB-9C6A-5741-8D0A-674F37D5DDE5}"/>
          </ac:spMkLst>
        </pc:spChg>
        <pc:spChg chg="mod">
          <ac:chgData name="Steven Morgan" userId="4d6e72d6-145e-4747-84e7-891fc11f580e" providerId="ADAL" clId="{A25C90C7-5A82-0D4E-BDE0-DCD38755D156}" dt="2022-02-23T07:06:15.015" v="1341" actId="1038"/>
          <ac:spMkLst>
            <pc:docMk/>
            <pc:sldMk cId="2929678328" sldId="316"/>
            <ac:spMk id="7" creationId="{81DEA325-6987-D14F-8B95-402C84C7444D}"/>
          </ac:spMkLst>
        </pc:spChg>
        <pc:grpChg chg="mod">
          <ac:chgData name="Steven Morgan" userId="4d6e72d6-145e-4747-84e7-891fc11f580e" providerId="ADAL" clId="{A25C90C7-5A82-0D4E-BDE0-DCD38755D156}" dt="2022-02-23T07:06:15.015" v="1341" actId="1038"/>
          <ac:grpSpMkLst>
            <pc:docMk/>
            <pc:sldMk cId="2929678328" sldId="316"/>
            <ac:grpSpMk id="3" creationId="{B074CCBF-2EBB-E048-B01C-9C992F79430B}"/>
          </ac:grpSpMkLst>
        </pc:grpChg>
        <pc:picChg chg="add mod">
          <ac:chgData name="Steven Morgan" userId="4d6e72d6-145e-4747-84e7-891fc11f580e" providerId="ADAL" clId="{A25C90C7-5A82-0D4E-BDE0-DCD38755D156}" dt="2022-02-23T07:06:15.015" v="1341" actId="1038"/>
          <ac:picMkLst>
            <pc:docMk/>
            <pc:sldMk cId="2929678328" sldId="316"/>
            <ac:picMk id="12" creationId="{8CA45D72-614C-1843-B659-C7EE0872FC42}"/>
          </ac:picMkLst>
        </pc:picChg>
        <pc:picChg chg="mod">
          <ac:chgData name="Steven Morgan" userId="4d6e72d6-145e-4747-84e7-891fc11f580e" providerId="ADAL" clId="{A25C90C7-5A82-0D4E-BDE0-DCD38755D156}" dt="2022-02-23T07:06:15.015" v="1341" actId="1038"/>
          <ac:picMkLst>
            <pc:docMk/>
            <pc:sldMk cId="2929678328" sldId="316"/>
            <ac:picMk id="4098" creationId="{7FAEF212-CDD6-D641-954B-E50703CA3056}"/>
          </ac:picMkLst>
        </pc:picChg>
      </pc:sldChg>
      <pc:sldChg chg="modSp mod modNotesTx">
        <pc:chgData name="Steven Morgan" userId="4d6e72d6-145e-4747-84e7-891fc11f580e" providerId="ADAL" clId="{A25C90C7-5A82-0D4E-BDE0-DCD38755D156}" dt="2022-02-23T11:28:28.631" v="1983" actId="313"/>
        <pc:sldMkLst>
          <pc:docMk/>
          <pc:sldMk cId="992487990" sldId="317"/>
        </pc:sldMkLst>
        <pc:spChg chg="mod">
          <ac:chgData name="Steven Morgan" userId="4d6e72d6-145e-4747-84e7-891fc11f580e" providerId="ADAL" clId="{A25C90C7-5A82-0D4E-BDE0-DCD38755D156}" dt="2022-02-23T09:10:31.457" v="1840" actId="1035"/>
          <ac:spMkLst>
            <pc:docMk/>
            <pc:sldMk cId="992487990" sldId="317"/>
            <ac:spMk id="3" creationId="{5EB94D98-1E4E-7B4A-B563-CFE7EDBAE6FC}"/>
          </ac:spMkLst>
        </pc:spChg>
        <pc:spChg chg="mod">
          <ac:chgData name="Steven Morgan" userId="4d6e72d6-145e-4747-84e7-891fc11f580e" providerId="ADAL" clId="{A25C90C7-5A82-0D4E-BDE0-DCD38755D156}" dt="2022-02-23T11:26:34.827" v="1841"/>
          <ac:spMkLst>
            <pc:docMk/>
            <pc:sldMk cId="992487990" sldId="317"/>
            <ac:spMk id="9" creationId="{D61A47B1-4E91-834B-B694-13226DE8AAEF}"/>
          </ac:spMkLst>
        </pc:spChg>
      </pc:sldChg>
      <pc:sldChg chg="modSp mod">
        <pc:chgData name="Steven Morgan" userId="4d6e72d6-145e-4747-84e7-891fc11f580e" providerId="ADAL" clId="{A25C90C7-5A82-0D4E-BDE0-DCD38755D156}" dt="2022-02-23T11:30:16.269" v="2006" actId="1036"/>
        <pc:sldMkLst>
          <pc:docMk/>
          <pc:sldMk cId="665252229" sldId="318"/>
        </pc:sldMkLst>
        <pc:spChg chg="mod">
          <ac:chgData name="Steven Morgan" userId="4d6e72d6-145e-4747-84e7-891fc11f580e" providerId="ADAL" clId="{A25C90C7-5A82-0D4E-BDE0-DCD38755D156}" dt="2022-02-23T11:30:16.269" v="2006" actId="1036"/>
          <ac:spMkLst>
            <pc:docMk/>
            <pc:sldMk cId="665252229" sldId="318"/>
            <ac:spMk id="3" creationId="{5EB94D98-1E4E-7B4A-B563-CFE7EDBAE6FC}"/>
          </ac:spMkLst>
        </pc:spChg>
        <pc:spChg chg="mod">
          <ac:chgData name="Steven Morgan" userId="4d6e72d6-145e-4747-84e7-891fc11f580e" providerId="ADAL" clId="{A25C90C7-5A82-0D4E-BDE0-DCD38755D156}" dt="2022-02-23T11:29:27.991" v="1984"/>
          <ac:spMkLst>
            <pc:docMk/>
            <pc:sldMk cId="665252229" sldId="318"/>
            <ac:spMk id="12" creationId="{EB722239-860B-2A4A-BB8C-4A10C84409F2}"/>
          </ac:spMkLst>
        </pc:spChg>
      </pc:sldChg>
      <pc:sldChg chg="modSp modNotesTx">
        <pc:chgData name="Steven Morgan" userId="4d6e72d6-145e-4747-84e7-891fc11f580e" providerId="ADAL" clId="{A25C90C7-5A82-0D4E-BDE0-DCD38755D156}" dt="2022-02-23T12:15:32.322" v="2170" actId="20577"/>
        <pc:sldMkLst>
          <pc:docMk/>
          <pc:sldMk cId="1948286626" sldId="319"/>
        </pc:sldMkLst>
        <pc:spChg chg="mod">
          <ac:chgData name="Steven Morgan" userId="4d6e72d6-145e-4747-84e7-891fc11f580e" providerId="ADAL" clId="{A25C90C7-5A82-0D4E-BDE0-DCD38755D156}" dt="2022-02-23T11:31:10.933" v="2007"/>
          <ac:spMkLst>
            <pc:docMk/>
            <pc:sldMk cId="1948286626" sldId="319"/>
            <ac:spMk id="12" creationId="{C85A120F-3578-AC41-95FE-E5C474B294DC}"/>
          </ac:spMkLst>
        </pc:spChg>
      </pc:sldChg>
      <pc:sldChg chg="modNotesTx">
        <pc:chgData name="Steven Morgan" userId="4d6e72d6-145e-4747-84e7-891fc11f580e" providerId="ADAL" clId="{A25C90C7-5A82-0D4E-BDE0-DCD38755D156}" dt="2022-02-23T12:24:00.034" v="2182" actId="20577"/>
        <pc:sldMkLst>
          <pc:docMk/>
          <pc:sldMk cId="1134533721" sldId="320"/>
        </pc:sldMkLst>
      </pc:sldChg>
      <pc:sldChg chg="modNotesTx">
        <pc:chgData name="Steven Morgan" userId="4d6e72d6-145e-4747-84e7-891fc11f580e" providerId="ADAL" clId="{A25C90C7-5A82-0D4E-BDE0-DCD38755D156}" dt="2022-02-23T12:28:51.123" v="2532" actId="20577"/>
        <pc:sldMkLst>
          <pc:docMk/>
          <pc:sldMk cId="2249246438" sldId="321"/>
        </pc:sldMkLst>
      </pc:sldChg>
      <pc:sldChg chg="modNotesTx">
        <pc:chgData name="Steven Morgan" userId="4d6e72d6-145e-4747-84e7-891fc11f580e" providerId="ADAL" clId="{A25C90C7-5A82-0D4E-BDE0-DCD38755D156}" dt="2022-02-23T12:29:46.733" v="2552" actId="20577"/>
        <pc:sldMkLst>
          <pc:docMk/>
          <pc:sldMk cId="3307683252" sldId="322"/>
        </pc:sldMkLst>
      </pc:sldChg>
      <pc:sldChg chg="modSp mod">
        <pc:chgData name="Steven Morgan" userId="4d6e72d6-145e-4747-84e7-891fc11f580e" providerId="ADAL" clId="{A25C90C7-5A82-0D4E-BDE0-DCD38755D156}" dt="2022-02-23T12:35:36.751" v="2560" actId="1038"/>
        <pc:sldMkLst>
          <pc:docMk/>
          <pc:sldMk cId="281702684" sldId="327"/>
        </pc:sldMkLst>
        <pc:spChg chg="mod">
          <ac:chgData name="Steven Morgan" userId="4d6e72d6-145e-4747-84e7-891fc11f580e" providerId="ADAL" clId="{A25C90C7-5A82-0D4E-BDE0-DCD38755D156}" dt="2022-02-23T12:35:36.751" v="2560" actId="1038"/>
          <ac:spMkLst>
            <pc:docMk/>
            <pc:sldMk cId="281702684" sldId="327"/>
            <ac:spMk id="6" creationId="{C7CD4CE2-424D-3940-A876-524D1CEDBECE}"/>
          </ac:spMkLst>
        </pc:spChg>
      </pc:sldChg>
      <pc:sldChg chg="modSp mod modNotesTx">
        <pc:chgData name="Steven Morgan" userId="4d6e72d6-145e-4747-84e7-891fc11f580e" providerId="ADAL" clId="{A25C90C7-5A82-0D4E-BDE0-DCD38755D156}" dt="2022-02-23T12:51:55.298" v="2972" actId="20577"/>
        <pc:sldMkLst>
          <pc:docMk/>
          <pc:sldMk cId="1422168541" sldId="329"/>
        </pc:sldMkLst>
        <pc:spChg chg="mod">
          <ac:chgData name="Steven Morgan" userId="4d6e72d6-145e-4747-84e7-891fc11f580e" providerId="ADAL" clId="{A25C90C7-5A82-0D4E-BDE0-DCD38755D156}" dt="2022-02-23T12:49:40.768" v="2821" actId="12"/>
          <ac:spMkLst>
            <pc:docMk/>
            <pc:sldMk cId="1422168541" sldId="329"/>
            <ac:spMk id="6" creationId="{C7CD4CE2-424D-3940-A876-524D1CEDBECE}"/>
          </ac:spMkLst>
        </pc:spChg>
      </pc:sldChg>
      <pc:sldChg chg="modSp mod modNotesTx">
        <pc:chgData name="Steven Morgan" userId="4d6e72d6-145e-4747-84e7-891fc11f580e" providerId="ADAL" clId="{A25C90C7-5A82-0D4E-BDE0-DCD38755D156}" dt="2022-02-23T12:57:26.056" v="3160" actId="20577"/>
        <pc:sldMkLst>
          <pc:docMk/>
          <pc:sldMk cId="1414199891" sldId="330"/>
        </pc:sldMkLst>
        <pc:spChg chg="mod">
          <ac:chgData name="Steven Morgan" userId="4d6e72d6-145e-4747-84e7-891fc11f580e" providerId="ADAL" clId="{A25C90C7-5A82-0D4E-BDE0-DCD38755D156}" dt="2022-02-23T12:52:14.264" v="2973" actId="255"/>
          <ac:spMkLst>
            <pc:docMk/>
            <pc:sldMk cId="1414199891" sldId="330"/>
            <ac:spMk id="6" creationId="{C7CD4CE2-424D-3940-A876-524D1CEDBECE}"/>
          </ac:spMkLst>
        </pc:spChg>
      </pc:sldChg>
      <pc:sldChg chg="modSp mod modNotesTx">
        <pc:chgData name="Steven Morgan" userId="4d6e72d6-145e-4747-84e7-891fc11f580e" providerId="ADAL" clId="{A25C90C7-5A82-0D4E-BDE0-DCD38755D156}" dt="2022-02-23T22:09:33.162" v="3257" actId="20577"/>
        <pc:sldMkLst>
          <pc:docMk/>
          <pc:sldMk cId="2042166141" sldId="331"/>
        </pc:sldMkLst>
        <pc:spChg chg="mod">
          <ac:chgData name="Steven Morgan" userId="4d6e72d6-145e-4747-84e7-891fc11f580e" providerId="ADAL" clId="{A25C90C7-5A82-0D4E-BDE0-DCD38755D156}" dt="2022-02-23T22:09:31.140" v="3256" actId="20577"/>
          <ac:spMkLst>
            <pc:docMk/>
            <pc:sldMk cId="2042166141" sldId="331"/>
            <ac:spMk id="11" creationId="{D0E9E2AD-DA40-714A-8125-475075A2ED31}"/>
          </ac:spMkLst>
        </pc:spChg>
        <pc:spChg chg="mod">
          <ac:chgData name="Steven Morgan" userId="4d6e72d6-145e-4747-84e7-891fc11f580e" providerId="ADAL" clId="{A25C90C7-5A82-0D4E-BDE0-DCD38755D156}" dt="2022-02-23T22:09:33.162" v="3257" actId="20577"/>
          <ac:spMkLst>
            <pc:docMk/>
            <pc:sldMk cId="2042166141" sldId="331"/>
            <ac:spMk id="12" creationId="{0F016D95-2E6F-C640-AC14-8461513479B8}"/>
          </ac:spMkLst>
        </pc:spChg>
      </pc:sldChg>
      <pc:sldChg chg="addSp delSp modSp add mod modNotesTx">
        <pc:chgData name="Steven Morgan" userId="4d6e72d6-145e-4747-84e7-891fc11f580e" providerId="ADAL" clId="{A25C90C7-5A82-0D4E-BDE0-DCD38755D156}" dt="2022-02-23T12:21:51.672" v="2180" actId="313"/>
        <pc:sldMkLst>
          <pc:docMk/>
          <pc:sldMk cId="3290531357" sldId="332"/>
        </pc:sldMkLst>
        <pc:spChg chg="del">
          <ac:chgData name="Steven Morgan" userId="4d6e72d6-145e-4747-84e7-891fc11f580e" providerId="ADAL" clId="{A25C90C7-5A82-0D4E-BDE0-DCD38755D156}" dt="2022-02-23T06:57:32.988" v="1303" actId="478"/>
          <ac:spMkLst>
            <pc:docMk/>
            <pc:sldMk cId="3290531357" sldId="332"/>
            <ac:spMk id="7" creationId="{81DEA325-6987-D14F-8B95-402C84C7444D}"/>
          </ac:spMkLst>
        </pc:spChg>
        <pc:grpChg chg="del">
          <ac:chgData name="Steven Morgan" userId="4d6e72d6-145e-4747-84e7-891fc11f580e" providerId="ADAL" clId="{A25C90C7-5A82-0D4E-BDE0-DCD38755D156}" dt="2022-02-23T06:57:35.834" v="1304" actId="478"/>
          <ac:grpSpMkLst>
            <pc:docMk/>
            <pc:sldMk cId="3290531357" sldId="332"/>
            <ac:grpSpMk id="3" creationId="{B074CCBF-2EBB-E048-B01C-9C992F79430B}"/>
          </ac:grpSpMkLst>
        </pc:grpChg>
        <pc:picChg chg="add mod">
          <ac:chgData name="Steven Morgan" userId="4d6e72d6-145e-4747-84e7-891fc11f580e" providerId="ADAL" clId="{A25C90C7-5A82-0D4E-BDE0-DCD38755D156}" dt="2022-02-23T06:58:02.622" v="1319" actId="1037"/>
          <ac:picMkLst>
            <pc:docMk/>
            <pc:sldMk cId="3290531357" sldId="332"/>
            <ac:picMk id="5" creationId="{4C0DD900-F37A-B145-A03F-AB797026E199}"/>
          </ac:picMkLst>
        </pc:picChg>
        <pc:picChg chg="del">
          <ac:chgData name="Steven Morgan" userId="4d6e72d6-145e-4747-84e7-891fc11f580e" providerId="ADAL" clId="{A25C90C7-5A82-0D4E-BDE0-DCD38755D156}" dt="2022-02-23T06:57:35.834" v="1304" actId="478"/>
          <ac:picMkLst>
            <pc:docMk/>
            <pc:sldMk cId="3290531357" sldId="332"/>
            <ac:picMk id="12" creationId="{8CA45D72-614C-1843-B659-C7EE0872FC42}"/>
          </ac:picMkLst>
        </pc:picChg>
      </pc:sldChg>
      <pc:sldChg chg="addSp delSp modSp add mod modNotesTx">
        <pc:chgData name="Steven Morgan" userId="4d6e72d6-145e-4747-84e7-891fc11f580e" providerId="ADAL" clId="{A25C90C7-5A82-0D4E-BDE0-DCD38755D156}" dt="2022-02-23T12:22:13.805" v="2181" actId="20577"/>
        <pc:sldMkLst>
          <pc:docMk/>
          <pc:sldMk cId="327979873" sldId="333"/>
        </pc:sldMkLst>
        <pc:spChg chg="add del mod">
          <ac:chgData name="Steven Morgan" userId="4d6e72d6-145e-4747-84e7-891fc11f580e" providerId="ADAL" clId="{A25C90C7-5A82-0D4E-BDE0-DCD38755D156}" dt="2022-02-23T08:00:11.609" v="1758"/>
          <ac:spMkLst>
            <pc:docMk/>
            <pc:sldMk cId="327979873" sldId="333"/>
            <ac:spMk id="6" creationId="{8984CBCB-D564-3F4D-9080-9B10867FF9B3}"/>
          </ac:spMkLst>
        </pc:spChg>
        <pc:spChg chg="add del mod">
          <ac:chgData name="Steven Morgan" userId="4d6e72d6-145e-4747-84e7-891fc11f580e" providerId="ADAL" clId="{A25C90C7-5A82-0D4E-BDE0-DCD38755D156}" dt="2022-02-23T08:00:19.303" v="1762"/>
          <ac:spMkLst>
            <pc:docMk/>
            <pc:sldMk cId="327979873" sldId="333"/>
            <ac:spMk id="8" creationId="{C248A56D-B7A7-F54D-BBD6-6EC3B064F4CB}"/>
          </ac:spMkLst>
        </pc:spChg>
        <pc:spChg chg="add del mod">
          <ac:chgData name="Steven Morgan" userId="4d6e72d6-145e-4747-84e7-891fc11f580e" providerId="ADAL" clId="{A25C90C7-5A82-0D4E-BDE0-DCD38755D156}" dt="2022-02-23T08:01:27.859" v="1804" actId="1076"/>
          <ac:spMkLst>
            <pc:docMk/>
            <pc:sldMk cId="327979873" sldId="333"/>
            <ac:spMk id="11" creationId="{43FA74E6-9A76-584B-AFCF-186E6692E689}"/>
          </ac:spMkLst>
        </pc:spChg>
        <pc:spChg chg="add del mod">
          <ac:chgData name="Steven Morgan" userId="4d6e72d6-145e-4747-84e7-891fc11f580e" providerId="ADAL" clId="{A25C90C7-5A82-0D4E-BDE0-DCD38755D156}" dt="2022-02-23T08:00:37.033" v="1766" actId="478"/>
          <ac:spMkLst>
            <pc:docMk/>
            <pc:sldMk cId="327979873" sldId="333"/>
            <ac:spMk id="12" creationId="{BE3F85C2-E899-0440-AF03-DF0ACED4A5C9}"/>
          </ac:spMkLst>
        </pc:spChg>
        <pc:picChg chg="add del">
          <ac:chgData name="Steven Morgan" userId="4d6e72d6-145e-4747-84e7-891fc11f580e" providerId="ADAL" clId="{A25C90C7-5A82-0D4E-BDE0-DCD38755D156}" dt="2022-02-23T08:00:16.684" v="1760"/>
          <ac:picMkLst>
            <pc:docMk/>
            <pc:sldMk cId="327979873" sldId="333"/>
            <ac:picMk id="2" creationId="{0554EBAE-3FE5-8E45-9BB4-C1944083B3FC}"/>
          </ac:picMkLst>
        </pc:picChg>
        <pc:picChg chg="del">
          <ac:chgData name="Steven Morgan" userId="4d6e72d6-145e-4747-84e7-891fc11f580e" providerId="ADAL" clId="{A25C90C7-5A82-0D4E-BDE0-DCD38755D156}" dt="2022-02-23T07:59:59.234" v="1755" actId="478"/>
          <ac:picMkLst>
            <pc:docMk/>
            <pc:sldMk cId="327979873" sldId="333"/>
            <ac:picMk id="5" creationId="{4C0DD900-F37A-B145-A03F-AB797026E199}"/>
          </ac:picMkLst>
        </pc:picChg>
      </pc:sldChg>
      <pc:sldChg chg="modSp add mod modNotesTx">
        <pc:chgData name="Steven Morgan" userId="4d6e72d6-145e-4747-84e7-891fc11f580e" providerId="ADAL" clId="{A25C90C7-5A82-0D4E-BDE0-DCD38755D156}" dt="2022-02-23T22:07:07.545" v="3253" actId="20577"/>
        <pc:sldMkLst>
          <pc:docMk/>
          <pc:sldMk cId="2014757070" sldId="334"/>
        </pc:sldMkLst>
        <pc:spChg chg="mod">
          <ac:chgData name="Steven Morgan" userId="4d6e72d6-145e-4747-84e7-891fc11f580e" providerId="ADAL" clId="{A25C90C7-5A82-0D4E-BDE0-DCD38755D156}" dt="2022-02-23T12:16:23.719" v="2175" actId="1076"/>
          <ac:spMkLst>
            <pc:docMk/>
            <pc:sldMk cId="2014757070" sldId="334"/>
            <ac:spMk id="11" creationId="{43FA74E6-9A76-584B-AFCF-186E6692E689}"/>
          </ac:spMkLst>
        </pc:spChg>
      </pc:sldChg>
      <pc:sldChg chg="addSp delSp modSp add mod modNotesTx">
        <pc:chgData name="Steven Morgan" userId="4d6e72d6-145e-4747-84e7-891fc11f580e" providerId="ADAL" clId="{A25C90C7-5A82-0D4E-BDE0-DCD38755D156}" dt="2022-02-23T12:45:00.307" v="2754" actId="20577"/>
        <pc:sldMkLst>
          <pc:docMk/>
          <pc:sldMk cId="4046614523" sldId="335"/>
        </pc:sldMkLst>
        <pc:spChg chg="add del mod">
          <ac:chgData name="Steven Morgan" userId="4d6e72d6-145e-4747-84e7-891fc11f580e" providerId="ADAL" clId="{A25C90C7-5A82-0D4E-BDE0-DCD38755D156}" dt="2022-02-23T12:42:36.741" v="2563" actId="478"/>
          <ac:spMkLst>
            <pc:docMk/>
            <pc:sldMk cId="4046614523" sldId="335"/>
            <ac:spMk id="3" creationId="{C8CF22D3-BFED-0848-BD9E-31C71383FBD8}"/>
          </ac:spMkLst>
        </pc:spChg>
        <pc:spChg chg="add del mod">
          <ac:chgData name="Steven Morgan" userId="4d6e72d6-145e-4747-84e7-891fc11f580e" providerId="ADAL" clId="{A25C90C7-5A82-0D4E-BDE0-DCD38755D156}" dt="2022-02-23T12:42:43.985" v="2564"/>
          <ac:spMkLst>
            <pc:docMk/>
            <pc:sldMk cId="4046614523" sldId="335"/>
            <ac:spMk id="6" creationId="{C7CD4CE2-424D-3940-A876-524D1CEDBECE}"/>
          </ac:spMkLst>
        </pc:spChg>
      </pc:sldChg>
      <pc:sldChg chg="modSp add mod modNotesTx">
        <pc:chgData name="Steven Morgan" userId="4d6e72d6-145e-4747-84e7-891fc11f580e" providerId="ADAL" clId="{A25C90C7-5A82-0D4E-BDE0-DCD38755D156}" dt="2022-02-23T12:46:32.733" v="2788" actId="20577"/>
        <pc:sldMkLst>
          <pc:docMk/>
          <pc:sldMk cId="1834385459" sldId="336"/>
        </pc:sldMkLst>
        <pc:spChg chg="mod">
          <ac:chgData name="Steven Morgan" userId="4d6e72d6-145e-4747-84e7-891fc11f580e" providerId="ADAL" clId="{A25C90C7-5A82-0D4E-BDE0-DCD38755D156}" dt="2022-02-23T12:46:12.460" v="2760" actId="1076"/>
          <ac:spMkLst>
            <pc:docMk/>
            <pc:sldMk cId="1834385459" sldId="336"/>
            <ac:spMk id="11" creationId="{43FA74E6-9A76-584B-AFCF-186E6692E689}"/>
          </ac:spMkLst>
        </pc:spChg>
      </pc:sldChg>
      <pc:sldChg chg="add del">
        <pc:chgData name="Steven Morgan" userId="4d6e72d6-145e-4747-84e7-891fc11f580e" providerId="ADAL" clId="{A25C90C7-5A82-0D4E-BDE0-DCD38755D156}" dt="2022-02-23T12:45:48.556" v="2756"/>
        <pc:sldMkLst>
          <pc:docMk/>
          <pc:sldMk cId="2682759819" sldId="336"/>
        </pc:sldMkLst>
      </pc:sldChg>
    </pc:docChg>
  </pc:docChgLst>
  <pc:docChgLst>
    <pc:chgData name="Steven Morgan" userId="4d6e72d6-145e-4747-84e7-891fc11f580e" providerId="ADAL" clId="{E6501530-A78B-044E-9857-8C192DCFB655}"/>
    <pc:docChg chg="undo custSel addSld delSld modSld sldOrd modMainMaster">
      <pc:chgData name="Steven Morgan" userId="4d6e72d6-145e-4747-84e7-891fc11f580e" providerId="ADAL" clId="{E6501530-A78B-044E-9857-8C192DCFB655}" dt="2022-10-03T13:17:37.844" v="7551" actId="20577"/>
      <pc:docMkLst>
        <pc:docMk/>
      </pc:docMkLst>
      <pc:sldChg chg="addSp delSp modSp mod modTransition modNotesTx">
        <pc:chgData name="Steven Morgan" userId="4d6e72d6-145e-4747-84e7-891fc11f580e" providerId="ADAL" clId="{E6501530-A78B-044E-9857-8C192DCFB655}" dt="2022-10-03T11:53:41.995" v="3810" actId="20577"/>
        <pc:sldMkLst>
          <pc:docMk/>
          <pc:sldMk cId="0" sldId="256"/>
        </pc:sldMkLst>
        <pc:spChg chg="add mod">
          <ac:chgData name="Steven Morgan" userId="4d6e72d6-145e-4747-84e7-891fc11f580e" providerId="ADAL" clId="{E6501530-A78B-044E-9857-8C192DCFB655}" dt="2022-10-02T12:11:06.030" v="2827" actId="1076"/>
          <ac:spMkLst>
            <pc:docMk/>
            <pc:sldMk cId="0" sldId="256"/>
            <ac:spMk id="8" creationId="{85152C3E-5FF7-C0D2-4916-0397295C3D09}"/>
          </ac:spMkLst>
        </pc:spChg>
        <pc:spChg chg="mod">
          <ac:chgData name="Steven Morgan" userId="4d6e72d6-145e-4747-84e7-891fc11f580e" providerId="ADAL" clId="{E6501530-A78B-044E-9857-8C192DCFB655}" dt="2022-09-30T04:11:35.263" v="86" actId="12788"/>
          <ac:spMkLst>
            <pc:docMk/>
            <pc:sldMk cId="0" sldId="256"/>
            <ac:spMk id="125" creationId="{00000000-0000-0000-0000-000000000000}"/>
          </ac:spMkLst>
        </pc:spChg>
        <pc:spChg chg="mod">
          <ac:chgData name="Steven Morgan" userId="4d6e72d6-145e-4747-84e7-891fc11f580e" providerId="ADAL" clId="{E6501530-A78B-044E-9857-8C192DCFB655}" dt="2022-10-02T12:10:28.874" v="2824" actId="20577"/>
          <ac:spMkLst>
            <pc:docMk/>
            <pc:sldMk cId="0" sldId="256"/>
            <ac:spMk id="126" creationId="{00000000-0000-0000-0000-000000000000}"/>
          </ac:spMkLst>
        </pc:spChg>
        <pc:picChg chg="mod">
          <ac:chgData name="Steven Morgan" userId="4d6e72d6-145e-4747-84e7-891fc11f580e" providerId="ADAL" clId="{E6501530-A78B-044E-9857-8C192DCFB655}" dt="2022-09-30T04:11:35.263" v="86" actId="12788"/>
          <ac:picMkLst>
            <pc:docMk/>
            <pc:sldMk cId="0" sldId="256"/>
            <ac:picMk id="127" creationId="{00000000-0000-0000-0000-000000000000}"/>
          </ac:picMkLst>
        </pc:picChg>
        <pc:picChg chg="del mod">
          <ac:chgData name="Steven Morgan" userId="4d6e72d6-145e-4747-84e7-891fc11f580e" providerId="ADAL" clId="{E6501530-A78B-044E-9857-8C192DCFB655}" dt="2022-10-02T12:10:30.932" v="2825" actId="478"/>
          <ac:picMkLst>
            <pc:docMk/>
            <pc:sldMk cId="0" sldId="256"/>
            <ac:picMk id="1032" creationId="{8AE08945-8DC1-2B42-8CD2-772AA7B88113}"/>
          </ac:picMkLst>
        </pc:picChg>
      </pc:sldChg>
      <pc:sldChg chg="del">
        <pc:chgData name="Steven Morgan" userId="4d6e72d6-145e-4747-84e7-891fc11f580e" providerId="ADAL" clId="{E6501530-A78B-044E-9857-8C192DCFB655}" dt="2022-10-01T02:16:21.696" v="2221" actId="2696"/>
        <pc:sldMkLst>
          <pc:docMk/>
          <pc:sldMk cId="2929678328" sldId="316"/>
        </pc:sldMkLst>
      </pc:sldChg>
      <pc:sldChg chg="del">
        <pc:chgData name="Steven Morgan" userId="4d6e72d6-145e-4747-84e7-891fc11f580e" providerId="ADAL" clId="{E6501530-A78B-044E-9857-8C192DCFB655}" dt="2022-10-01T02:16:21.696" v="2221" actId="2696"/>
        <pc:sldMkLst>
          <pc:docMk/>
          <pc:sldMk cId="3290531357" sldId="332"/>
        </pc:sldMkLst>
      </pc:sldChg>
      <pc:sldChg chg="del">
        <pc:chgData name="Steven Morgan" userId="4d6e72d6-145e-4747-84e7-891fc11f580e" providerId="ADAL" clId="{E6501530-A78B-044E-9857-8C192DCFB655}" dt="2022-10-01T02:16:21.696" v="2221" actId="2696"/>
        <pc:sldMkLst>
          <pc:docMk/>
          <pc:sldMk cId="337431855" sldId="357"/>
        </pc:sldMkLst>
      </pc:sldChg>
      <pc:sldChg chg="del">
        <pc:chgData name="Steven Morgan" userId="4d6e72d6-145e-4747-84e7-891fc11f580e" providerId="ADAL" clId="{E6501530-A78B-044E-9857-8C192DCFB655}" dt="2022-10-01T02:16:21.696" v="2221" actId="2696"/>
        <pc:sldMkLst>
          <pc:docMk/>
          <pc:sldMk cId="1014279614" sldId="358"/>
        </pc:sldMkLst>
      </pc:sldChg>
      <pc:sldChg chg="del">
        <pc:chgData name="Steven Morgan" userId="4d6e72d6-145e-4747-84e7-891fc11f580e" providerId="ADAL" clId="{E6501530-A78B-044E-9857-8C192DCFB655}" dt="2022-10-01T02:16:21.696" v="2221" actId="2696"/>
        <pc:sldMkLst>
          <pc:docMk/>
          <pc:sldMk cId="558011104" sldId="359"/>
        </pc:sldMkLst>
      </pc:sldChg>
      <pc:sldChg chg="del">
        <pc:chgData name="Steven Morgan" userId="4d6e72d6-145e-4747-84e7-891fc11f580e" providerId="ADAL" clId="{E6501530-A78B-044E-9857-8C192DCFB655}" dt="2022-10-01T02:16:21.696" v="2221" actId="2696"/>
        <pc:sldMkLst>
          <pc:docMk/>
          <pc:sldMk cId="2816552554" sldId="360"/>
        </pc:sldMkLst>
      </pc:sldChg>
      <pc:sldChg chg="del">
        <pc:chgData name="Steven Morgan" userId="4d6e72d6-145e-4747-84e7-891fc11f580e" providerId="ADAL" clId="{E6501530-A78B-044E-9857-8C192DCFB655}" dt="2022-10-01T02:16:21.696" v="2221" actId="2696"/>
        <pc:sldMkLst>
          <pc:docMk/>
          <pc:sldMk cId="878990455" sldId="361"/>
        </pc:sldMkLst>
      </pc:sldChg>
      <pc:sldChg chg="del">
        <pc:chgData name="Steven Morgan" userId="4d6e72d6-145e-4747-84e7-891fc11f580e" providerId="ADAL" clId="{E6501530-A78B-044E-9857-8C192DCFB655}" dt="2022-10-01T02:16:21.696" v="2221" actId="2696"/>
        <pc:sldMkLst>
          <pc:docMk/>
          <pc:sldMk cId="2735975195" sldId="362"/>
        </pc:sldMkLst>
      </pc:sldChg>
      <pc:sldChg chg="del">
        <pc:chgData name="Steven Morgan" userId="4d6e72d6-145e-4747-84e7-891fc11f580e" providerId="ADAL" clId="{E6501530-A78B-044E-9857-8C192DCFB655}" dt="2022-10-01T02:16:21.696" v="2221" actId="2696"/>
        <pc:sldMkLst>
          <pc:docMk/>
          <pc:sldMk cId="1557487800" sldId="363"/>
        </pc:sldMkLst>
      </pc:sldChg>
      <pc:sldChg chg="del">
        <pc:chgData name="Steven Morgan" userId="4d6e72d6-145e-4747-84e7-891fc11f580e" providerId="ADAL" clId="{E6501530-A78B-044E-9857-8C192DCFB655}" dt="2022-10-01T02:16:21.696" v="2221" actId="2696"/>
        <pc:sldMkLst>
          <pc:docMk/>
          <pc:sldMk cId="598328863" sldId="364"/>
        </pc:sldMkLst>
      </pc:sldChg>
      <pc:sldChg chg="del">
        <pc:chgData name="Steven Morgan" userId="4d6e72d6-145e-4747-84e7-891fc11f580e" providerId="ADAL" clId="{E6501530-A78B-044E-9857-8C192DCFB655}" dt="2022-10-01T02:16:21.696" v="2221" actId="2696"/>
        <pc:sldMkLst>
          <pc:docMk/>
          <pc:sldMk cId="2957028378" sldId="365"/>
        </pc:sldMkLst>
      </pc:sldChg>
      <pc:sldChg chg="del">
        <pc:chgData name="Steven Morgan" userId="4d6e72d6-145e-4747-84e7-891fc11f580e" providerId="ADAL" clId="{E6501530-A78B-044E-9857-8C192DCFB655}" dt="2022-10-01T02:16:21.696" v="2221" actId="2696"/>
        <pc:sldMkLst>
          <pc:docMk/>
          <pc:sldMk cId="3165557796" sldId="366"/>
        </pc:sldMkLst>
      </pc:sldChg>
      <pc:sldChg chg="del">
        <pc:chgData name="Steven Morgan" userId="4d6e72d6-145e-4747-84e7-891fc11f580e" providerId="ADAL" clId="{E6501530-A78B-044E-9857-8C192DCFB655}" dt="2022-10-01T02:16:21.696" v="2221" actId="2696"/>
        <pc:sldMkLst>
          <pc:docMk/>
          <pc:sldMk cId="3328494061" sldId="367"/>
        </pc:sldMkLst>
      </pc:sldChg>
      <pc:sldChg chg="del">
        <pc:chgData name="Steven Morgan" userId="4d6e72d6-145e-4747-84e7-891fc11f580e" providerId="ADAL" clId="{E6501530-A78B-044E-9857-8C192DCFB655}" dt="2022-10-01T02:16:21.696" v="2221" actId="2696"/>
        <pc:sldMkLst>
          <pc:docMk/>
          <pc:sldMk cId="664803723" sldId="368"/>
        </pc:sldMkLst>
      </pc:sldChg>
      <pc:sldChg chg="del">
        <pc:chgData name="Steven Morgan" userId="4d6e72d6-145e-4747-84e7-891fc11f580e" providerId="ADAL" clId="{E6501530-A78B-044E-9857-8C192DCFB655}" dt="2022-10-01T02:16:21.696" v="2221" actId="2696"/>
        <pc:sldMkLst>
          <pc:docMk/>
          <pc:sldMk cId="889182273" sldId="369"/>
        </pc:sldMkLst>
      </pc:sldChg>
      <pc:sldChg chg="del">
        <pc:chgData name="Steven Morgan" userId="4d6e72d6-145e-4747-84e7-891fc11f580e" providerId="ADAL" clId="{E6501530-A78B-044E-9857-8C192DCFB655}" dt="2022-10-01T02:16:21.696" v="2221" actId="2696"/>
        <pc:sldMkLst>
          <pc:docMk/>
          <pc:sldMk cId="2508124138" sldId="370"/>
        </pc:sldMkLst>
      </pc:sldChg>
      <pc:sldChg chg="del">
        <pc:chgData name="Steven Morgan" userId="4d6e72d6-145e-4747-84e7-891fc11f580e" providerId="ADAL" clId="{E6501530-A78B-044E-9857-8C192DCFB655}" dt="2022-10-01T02:16:21.696" v="2221" actId="2696"/>
        <pc:sldMkLst>
          <pc:docMk/>
          <pc:sldMk cId="2321924038" sldId="371"/>
        </pc:sldMkLst>
      </pc:sldChg>
      <pc:sldChg chg="del">
        <pc:chgData name="Steven Morgan" userId="4d6e72d6-145e-4747-84e7-891fc11f580e" providerId="ADAL" clId="{E6501530-A78B-044E-9857-8C192DCFB655}" dt="2022-10-01T02:16:21.696" v="2221" actId="2696"/>
        <pc:sldMkLst>
          <pc:docMk/>
          <pc:sldMk cId="2579970495" sldId="372"/>
        </pc:sldMkLst>
      </pc:sldChg>
      <pc:sldChg chg="del">
        <pc:chgData name="Steven Morgan" userId="4d6e72d6-145e-4747-84e7-891fc11f580e" providerId="ADAL" clId="{E6501530-A78B-044E-9857-8C192DCFB655}" dt="2022-10-01T02:16:21.696" v="2221" actId="2696"/>
        <pc:sldMkLst>
          <pc:docMk/>
          <pc:sldMk cId="3598407780" sldId="373"/>
        </pc:sldMkLst>
      </pc:sldChg>
      <pc:sldChg chg="del">
        <pc:chgData name="Steven Morgan" userId="4d6e72d6-145e-4747-84e7-891fc11f580e" providerId="ADAL" clId="{E6501530-A78B-044E-9857-8C192DCFB655}" dt="2022-10-01T02:16:21.696" v="2221" actId="2696"/>
        <pc:sldMkLst>
          <pc:docMk/>
          <pc:sldMk cId="1643457157" sldId="374"/>
        </pc:sldMkLst>
      </pc:sldChg>
      <pc:sldChg chg="addSp delSp modSp add mod modTransition modNotesTx">
        <pc:chgData name="Steven Morgan" userId="4d6e72d6-145e-4747-84e7-891fc11f580e" providerId="ADAL" clId="{E6501530-A78B-044E-9857-8C192DCFB655}" dt="2022-10-03T12:04:39.868" v="4193" actId="20577"/>
        <pc:sldMkLst>
          <pc:docMk/>
          <pc:sldMk cId="1317794094" sldId="375"/>
        </pc:sldMkLst>
        <pc:spChg chg="add del mod">
          <ac:chgData name="Steven Morgan" userId="4d6e72d6-145e-4747-84e7-891fc11f580e" providerId="ADAL" clId="{E6501530-A78B-044E-9857-8C192DCFB655}" dt="2022-09-30T04:18:57.458" v="115" actId="478"/>
          <ac:spMkLst>
            <pc:docMk/>
            <pc:sldMk cId="1317794094" sldId="375"/>
            <ac:spMk id="3" creationId="{8699211F-BA19-2D68-6272-EDCD6AC96902}"/>
          </ac:spMkLst>
        </pc:spChg>
        <pc:spChg chg="add del mod">
          <ac:chgData name="Steven Morgan" userId="4d6e72d6-145e-4747-84e7-891fc11f580e" providerId="ADAL" clId="{E6501530-A78B-044E-9857-8C192DCFB655}" dt="2022-09-30T04:19:00.343" v="118" actId="478"/>
          <ac:spMkLst>
            <pc:docMk/>
            <pc:sldMk cId="1317794094" sldId="375"/>
            <ac:spMk id="5" creationId="{F10E7D3A-019C-35AB-1F0A-DFEFBDD12082}"/>
          </ac:spMkLst>
        </pc:spChg>
        <pc:spChg chg="mod">
          <ac:chgData name="Steven Morgan" userId="4d6e72d6-145e-4747-84e7-891fc11f580e" providerId="ADAL" clId="{E6501530-A78B-044E-9857-8C192DCFB655}" dt="2022-10-03T02:40:30.926" v="3405" actId="20577"/>
          <ac:spMkLst>
            <pc:docMk/>
            <pc:sldMk cId="1317794094" sldId="375"/>
            <ac:spMk id="8" creationId="{85152C3E-5FF7-C0D2-4916-0397295C3D09}"/>
          </ac:spMkLst>
        </pc:spChg>
        <pc:spChg chg="add mod">
          <ac:chgData name="Steven Morgan" userId="4d6e72d6-145e-4747-84e7-891fc11f580e" providerId="ADAL" clId="{E6501530-A78B-044E-9857-8C192DCFB655}" dt="2022-09-30T04:17:57.152" v="113" actId="20577"/>
          <ac:spMkLst>
            <pc:docMk/>
            <pc:sldMk cId="1317794094" sldId="375"/>
            <ac:spMk id="9" creationId="{928E39DE-8246-700D-D960-4903E096C86B}"/>
          </ac:spMkLst>
        </pc:spChg>
        <pc:spChg chg="del">
          <ac:chgData name="Steven Morgan" userId="4d6e72d6-145e-4747-84e7-891fc11f580e" providerId="ADAL" clId="{E6501530-A78B-044E-9857-8C192DCFB655}" dt="2022-09-30T04:18:55.443" v="114" actId="478"/>
          <ac:spMkLst>
            <pc:docMk/>
            <pc:sldMk cId="1317794094" sldId="375"/>
            <ac:spMk id="125" creationId="{00000000-0000-0000-0000-000000000000}"/>
          </ac:spMkLst>
        </pc:spChg>
        <pc:spChg chg="del">
          <ac:chgData name="Steven Morgan" userId="4d6e72d6-145e-4747-84e7-891fc11f580e" providerId="ADAL" clId="{E6501530-A78B-044E-9857-8C192DCFB655}" dt="2022-09-30T04:18:58.690" v="116" actId="478"/>
          <ac:spMkLst>
            <pc:docMk/>
            <pc:sldMk cId="1317794094" sldId="375"/>
            <ac:spMk id="126" creationId="{00000000-0000-0000-0000-000000000000}"/>
          </ac:spMkLst>
        </pc:spChg>
        <pc:picChg chg="add mod">
          <ac:chgData name="Steven Morgan" userId="4d6e72d6-145e-4747-84e7-891fc11f580e" providerId="ADAL" clId="{E6501530-A78B-044E-9857-8C192DCFB655}" dt="2022-10-02T12:11:55.409" v="2839" actId="1076"/>
          <ac:picMkLst>
            <pc:docMk/>
            <pc:sldMk cId="1317794094" sldId="375"/>
            <ac:picMk id="10" creationId="{9415E2A1-96A1-53DC-7AFF-07FDFE21D0C1}"/>
          </ac:picMkLst>
        </pc:picChg>
        <pc:picChg chg="del mod">
          <ac:chgData name="Steven Morgan" userId="4d6e72d6-145e-4747-84e7-891fc11f580e" providerId="ADAL" clId="{E6501530-A78B-044E-9857-8C192DCFB655}" dt="2022-09-30T04:21:22.220" v="132" actId="478"/>
          <ac:picMkLst>
            <pc:docMk/>
            <pc:sldMk cId="1317794094" sldId="375"/>
            <ac:picMk id="127" creationId="{00000000-0000-0000-0000-000000000000}"/>
          </ac:picMkLst>
        </pc:picChg>
        <pc:picChg chg="del">
          <ac:chgData name="Steven Morgan" userId="4d6e72d6-145e-4747-84e7-891fc11f580e" providerId="ADAL" clId="{E6501530-A78B-044E-9857-8C192DCFB655}" dt="2022-09-30T04:18:59.541" v="117" actId="478"/>
          <ac:picMkLst>
            <pc:docMk/>
            <pc:sldMk cId="1317794094" sldId="375"/>
            <ac:picMk id="1032" creationId="{8AE08945-8DC1-2B42-8CD2-772AA7B88113}"/>
          </ac:picMkLst>
        </pc:picChg>
      </pc:sldChg>
      <pc:sldChg chg="addSp delSp modSp add mod modTransition modNotesTx">
        <pc:chgData name="Steven Morgan" userId="4d6e72d6-145e-4747-84e7-891fc11f580e" providerId="ADAL" clId="{E6501530-A78B-044E-9857-8C192DCFB655}" dt="2022-10-03T12:12:21.502" v="4578" actId="20577"/>
        <pc:sldMkLst>
          <pc:docMk/>
          <pc:sldMk cId="2768151522" sldId="376"/>
        </pc:sldMkLst>
        <pc:spChg chg="add del mod">
          <ac:chgData name="Steven Morgan" userId="4d6e72d6-145e-4747-84e7-891fc11f580e" providerId="ADAL" clId="{E6501530-A78B-044E-9857-8C192DCFB655}" dt="2022-09-30T05:29:44.628" v="1145" actId="478"/>
          <ac:spMkLst>
            <pc:docMk/>
            <pc:sldMk cId="2768151522" sldId="376"/>
            <ac:spMk id="4" creationId="{5D282A55-7BD5-9F1A-92B6-CBD16E81BF07}"/>
          </ac:spMkLst>
        </pc:spChg>
        <pc:spChg chg="mod">
          <ac:chgData name="Steven Morgan" userId="4d6e72d6-145e-4747-84e7-891fc11f580e" providerId="ADAL" clId="{E6501530-A78B-044E-9857-8C192DCFB655}" dt="2022-09-30T05:02:54.934" v="1043" actId="20577"/>
          <ac:spMkLst>
            <pc:docMk/>
            <pc:sldMk cId="2768151522" sldId="376"/>
            <ac:spMk id="8" creationId="{85152C3E-5FF7-C0D2-4916-0397295C3D09}"/>
          </ac:spMkLst>
        </pc:spChg>
        <pc:spChg chg="mod">
          <ac:chgData name="Steven Morgan" userId="4d6e72d6-145e-4747-84e7-891fc11f580e" providerId="ADAL" clId="{E6501530-A78B-044E-9857-8C192DCFB655}" dt="2022-09-30T04:45:45.011" v="675" actId="20577"/>
          <ac:spMkLst>
            <pc:docMk/>
            <pc:sldMk cId="2768151522" sldId="376"/>
            <ac:spMk id="9" creationId="{928E39DE-8246-700D-D960-4903E096C86B}"/>
          </ac:spMkLst>
        </pc:spChg>
        <pc:spChg chg="add del mod">
          <ac:chgData name="Steven Morgan" userId="4d6e72d6-145e-4747-84e7-891fc11f580e" providerId="ADAL" clId="{E6501530-A78B-044E-9857-8C192DCFB655}" dt="2022-09-30T05:29:42.183" v="1143" actId="478"/>
          <ac:spMkLst>
            <pc:docMk/>
            <pc:sldMk cId="2768151522" sldId="376"/>
            <ac:spMk id="12" creationId="{954711F9-4099-2A1C-570E-DE7B6F128095}"/>
          </ac:spMkLst>
        </pc:spChg>
        <pc:spChg chg="add del mod">
          <ac:chgData name="Steven Morgan" userId="4d6e72d6-145e-4747-84e7-891fc11f580e" providerId="ADAL" clId="{E6501530-A78B-044E-9857-8C192DCFB655}" dt="2022-09-30T05:29:47.986" v="1147" actId="478"/>
          <ac:spMkLst>
            <pc:docMk/>
            <pc:sldMk cId="2768151522" sldId="376"/>
            <ac:spMk id="15" creationId="{3AE18842-8A84-6375-1AB6-18185E60FB4D}"/>
          </ac:spMkLst>
        </pc:spChg>
        <pc:spChg chg="add mod">
          <ac:chgData name="Steven Morgan" userId="4d6e72d6-145e-4747-84e7-891fc11f580e" providerId="ADAL" clId="{E6501530-A78B-044E-9857-8C192DCFB655}" dt="2022-09-30T05:32:33.601" v="1169" actId="113"/>
          <ac:spMkLst>
            <pc:docMk/>
            <pc:sldMk cId="2768151522" sldId="376"/>
            <ac:spMk id="18" creationId="{35C16787-56C3-9C0A-013A-131BB5E68203}"/>
          </ac:spMkLst>
        </pc:spChg>
        <pc:picChg chg="add mod modCrop">
          <ac:chgData name="Steven Morgan" userId="4d6e72d6-145e-4747-84e7-891fc11f580e" providerId="ADAL" clId="{E6501530-A78B-044E-9857-8C192DCFB655}" dt="2022-09-30T05:33:21.244" v="1170" actId="732"/>
          <ac:picMkLst>
            <pc:docMk/>
            <pc:sldMk cId="2768151522" sldId="376"/>
            <ac:picMk id="3" creationId="{36C4266F-160F-BEFF-E6A6-824B85A5F301}"/>
          </ac:picMkLst>
        </pc:picChg>
        <pc:picChg chg="add del mod">
          <ac:chgData name="Steven Morgan" userId="4d6e72d6-145e-4747-84e7-891fc11f580e" providerId="ADAL" clId="{E6501530-A78B-044E-9857-8C192DCFB655}" dt="2022-09-30T05:33:34.246" v="1171" actId="478"/>
          <ac:picMkLst>
            <pc:docMk/>
            <pc:sldMk cId="2768151522" sldId="376"/>
            <ac:picMk id="6" creationId="{05A6FF07-3C88-A0C4-25BE-B2224171BADE}"/>
          </ac:picMkLst>
        </pc:picChg>
        <pc:picChg chg="del">
          <ac:chgData name="Steven Morgan" userId="4d6e72d6-145e-4747-84e7-891fc11f580e" providerId="ADAL" clId="{E6501530-A78B-044E-9857-8C192DCFB655}" dt="2022-09-30T05:15:49.141" v="1047" actId="478"/>
          <ac:picMkLst>
            <pc:docMk/>
            <pc:sldMk cId="2768151522" sldId="376"/>
            <ac:picMk id="10" creationId="{9415E2A1-96A1-53DC-7AFF-07FDFE21D0C1}"/>
          </ac:picMkLst>
        </pc:picChg>
        <pc:picChg chg="add mod modCrop">
          <ac:chgData name="Steven Morgan" userId="4d6e72d6-145e-4747-84e7-891fc11f580e" providerId="ADAL" clId="{E6501530-A78B-044E-9857-8C192DCFB655}" dt="2022-09-30T05:21:02.391" v="1088" actId="207"/>
          <ac:picMkLst>
            <pc:docMk/>
            <pc:sldMk cId="2768151522" sldId="376"/>
            <ac:picMk id="11" creationId="{ADD77033-42F7-ACEB-4AA2-75CEA42F5E36}"/>
          </ac:picMkLst>
        </pc:picChg>
        <pc:picChg chg="add del mod">
          <ac:chgData name="Steven Morgan" userId="4d6e72d6-145e-4747-84e7-891fc11f580e" providerId="ADAL" clId="{E6501530-A78B-044E-9857-8C192DCFB655}" dt="2022-09-30T05:29:46.138" v="1146" actId="478"/>
          <ac:picMkLst>
            <pc:docMk/>
            <pc:sldMk cId="2768151522" sldId="376"/>
            <ac:picMk id="14" creationId="{82A0D198-5D44-620E-0AA5-760D3A3A950F}"/>
          </ac:picMkLst>
        </pc:picChg>
        <pc:picChg chg="add mod">
          <ac:chgData name="Steven Morgan" userId="4d6e72d6-145e-4747-84e7-891fc11f580e" providerId="ADAL" clId="{E6501530-A78B-044E-9857-8C192DCFB655}" dt="2022-09-30T05:30:27.080" v="1151" actId="1076"/>
          <ac:picMkLst>
            <pc:docMk/>
            <pc:sldMk cId="2768151522" sldId="376"/>
            <ac:picMk id="17" creationId="{54761FA8-48D7-485A-8A58-7D03F5ED1FE5}"/>
          </ac:picMkLst>
        </pc:picChg>
      </pc:sldChg>
      <pc:sldChg chg="addSp delSp modSp add mod modTransition">
        <pc:chgData name="Steven Morgan" userId="4d6e72d6-145e-4747-84e7-891fc11f580e" providerId="ADAL" clId="{E6501530-A78B-044E-9857-8C192DCFB655}" dt="2022-10-03T02:36:05.773" v="3404"/>
        <pc:sldMkLst>
          <pc:docMk/>
          <pc:sldMk cId="3037885338" sldId="377"/>
        </pc:sldMkLst>
        <pc:spChg chg="add mod">
          <ac:chgData name="Steven Morgan" userId="4d6e72d6-145e-4747-84e7-891fc11f580e" providerId="ADAL" clId="{E6501530-A78B-044E-9857-8C192DCFB655}" dt="2022-09-30T04:40:14.331" v="660" actId="13822"/>
          <ac:spMkLst>
            <pc:docMk/>
            <pc:sldMk cId="3037885338" sldId="377"/>
            <ac:spMk id="4" creationId="{65CEF1CC-1BD5-677F-9775-3228A16A9BE6}"/>
          </ac:spMkLst>
        </pc:spChg>
        <pc:spChg chg="mod">
          <ac:chgData name="Steven Morgan" userId="4d6e72d6-145e-4747-84e7-891fc11f580e" providerId="ADAL" clId="{E6501530-A78B-044E-9857-8C192DCFB655}" dt="2022-10-02T12:12:07.777" v="2840" actId="1076"/>
          <ac:spMkLst>
            <pc:docMk/>
            <pc:sldMk cId="3037885338" sldId="377"/>
            <ac:spMk id="8" creationId="{85152C3E-5FF7-C0D2-4916-0397295C3D09}"/>
          </ac:spMkLst>
        </pc:spChg>
        <pc:picChg chg="add mod">
          <ac:chgData name="Steven Morgan" userId="4d6e72d6-145e-4747-84e7-891fc11f580e" providerId="ADAL" clId="{E6501530-A78B-044E-9857-8C192DCFB655}" dt="2022-09-30T04:39:52.635" v="657" actId="1076"/>
          <ac:picMkLst>
            <pc:docMk/>
            <pc:sldMk cId="3037885338" sldId="377"/>
            <ac:picMk id="3" creationId="{A9EC9608-919A-3E85-B8C2-608DBABAC854}"/>
          </ac:picMkLst>
        </pc:picChg>
        <pc:picChg chg="add del mod">
          <ac:chgData name="Steven Morgan" userId="4d6e72d6-145e-4747-84e7-891fc11f580e" providerId="ADAL" clId="{E6501530-A78B-044E-9857-8C192DCFB655}" dt="2022-09-30T04:41:28.049" v="665" actId="478"/>
          <ac:picMkLst>
            <pc:docMk/>
            <pc:sldMk cId="3037885338" sldId="377"/>
            <ac:picMk id="6" creationId="{432D0F59-D04B-F7FF-E513-78643D372BE8}"/>
          </ac:picMkLst>
        </pc:picChg>
        <pc:picChg chg="del">
          <ac:chgData name="Steven Morgan" userId="4d6e72d6-145e-4747-84e7-891fc11f580e" providerId="ADAL" clId="{E6501530-A78B-044E-9857-8C192DCFB655}" dt="2022-09-30T04:39:44.336" v="653" actId="478"/>
          <ac:picMkLst>
            <pc:docMk/>
            <pc:sldMk cId="3037885338" sldId="377"/>
            <ac:picMk id="10" creationId="{9415E2A1-96A1-53DC-7AFF-07FDFE21D0C1}"/>
          </ac:picMkLst>
        </pc:picChg>
        <pc:picChg chg="add mod">
          <ac:chgData name="Steven Morgan" userId="4d6e72d6-145e-4747-84e7-891fc11f580e" providerId="ADAL" clId="{E6501530-A78B-044E-9857-8C192DCFB655}" dt="2022-09-30T05:03:43.858" v="1046" actId="1038"/>
          <ac:picMkLst>
            <pc:docMk/>
            <pc:sldMk cId="3037885338" sldId="377"/>
            <ac:picMk id="12" creationId="{2584F973-838B-A81C-B5A3-51923C38F872}"/>
          </ac:picMkLst>
        </pc:picChg>
      </pc:sldChg>
      <pc:sldChg chg="addSp delSp modSp add mod modTransition modNotesTx">
        <pc:chgData name="Steven Morgan" userId="4d6e72d6-145e-4747-84e7-891fc11f580e" providerId="ADAL" clId="{E6501530-A78B-044E-9857-8C192DCFB655}" dt="2022-10-03T02:36:05.773" v="3404"/>
        <pc:sldMkLst>
          <pc:docMk/>
          <pc:sldMk cId="513380617" sldId="378"/>
        </pc:sldMkLst>
        <pc:spChg chg="mod">
          <ac:chgData name="Steven Morgan" userId="4d6e72d6-145e-4747-84e7-891fc11f580e" providerId="ADAL" clId="{E6501530-A78B-044E-9857-8C192DCFB655}" dt="2022-09-30T05:49:17.762" v="1567" actId="1076"/>
          <ac:spMkLst>
            <pc:docMk/>
            <pc:sldMk cId="513380617" sldId="378"/>
            <ac:spMk id="8" creationId="{85152C3E-5FF7-C0D2-4916-0397295C3D09}"/>
          </ac:spMkLst>
        </pc:spChg>
        <pc:spChg chg="mod">
          <ac:chgData name="Steven Morgan" userId="4d6e72d6-145e-4747-84e7-891fc11f580e" providerId="ADAL" clId="{E6501530-A78B-044E-9857-8C192DCFB655}" dt="2022-09-30T05:40:41.129" v="1318" actId="20577"/>
          <ac:spMkLst>
            <pc:docMk/>
            <pc:sldMk cId="513380617" sldId="378"/>
            <ac:spMk id="9" creationId="{928E39DE-8246-700D-D960-4903E096C86B}"/>
          </ac:spMkLst>
        </pc:spChg>
        <pc:spChg chg="del">
          <ac:chgData name="Steven Morgan" userId="4d6e72d6-145e-4747-84e7-891fc11f580e" providerId="ADAL" clId="{E6501530-A78B-044E-9857-8C192DCFB655}" dt="2022-09-30T05:51:58.576" v="1576" actId="478"/>
          <ac:spMkLst>
            <pc:docMk/>
            <pc:sldMk cId="513380617" sldId="378"/>
            <ac:spMk id="18" creationId="{35C16787-56C3-9C0A-013A-131BB5E68203}"/>
          </ac:spMkLst>
        </pc:spChg>
        <pc:picChg chg="del mod">
          <ac:chgData name="Steven Morgan" userId="4d6e72d6-145e-4747-84e7-891fc11f580e" providerId="ADAL" clId="{E6501530-A78B-044E-9857-8C192DCFB655}" dt="2022-09-30T05:51:56.083" v="1574" actId="478"/>
          <ac:picMkLst>
            <pc:docMk/>
            <pc:sldMk cId="513380617" sldId="378"/>
            <ac:picMk id="3" creationId="{36C4266F-160F-BEFF-E6A6-824B85A5F301}"/>
          </ac:picMkLst>
        </pc:picChg>
        <pc:picChg chg="add mod">
          <ac:chgData name="Steven Morgan" userId="4d6e72d6-145e-4747-84e7-891fc11f580e" providerId="ADAL" clId="{E6501530-A78B-044E-9857-8C192DCFB655}" dt="2022-09-30T05:54:11.705" v="1585" actId="1076"/>
          <ac:picMkLst>
            <pc:docMk/>
            <pc:sldMk cId="513380617" sldId="378"/>
            <ac:picMk id="5" creationId="{D5DF135A-4ED7-87AE-FB4F-5F6D7856D639}"/>
          </ac:picMkLst>
        </pc:picChg>
        <pc:picChg chg="add mod">
          <ac:chgData name="Steven Morgan" userId="4d6e72d6-145e-4747-84e7-891fc11f580e" providerId="ADAL" clId="{E6501530-A78B-044E-9857-8C192DCFB655}" dt="2022-09-30T05:54:15.397" v="1587" actId="1076"/>
          <ac:picMkLst>
            <pc:docMk/>
            <pc:sldMk cId="513380617" sldId="378"/>
            <ac:picMk id="10" creationId="{56256FDD-EEC0-5FB2-3492-076682ABB97F}"/>
          </ac:picMkLst>
        </pc:picChg>
        <pc:picChg chg="del">
          <ac:chgData name="Steven Morgan" userId="4d6e72d6-145e-4747-84e7-891fc11f580e" providerId="ADAL" clId="{E6501530-A78B-044E-9857-8C192DCFB655}" dt="2022-09-30T05:51:57.392" v="1575" actId="478"/>
          <ac:picMkLst>
            <pc:docMk/>
            <pc:sldMk cId="513380617" sldId="378"/>
            <ac:picMk id="11" creationId="{ADD77033-42F7-ACEB-4AA2-75CEA42F5E36}"/>
          </ac:picMkLst>
        </pc:picChg>
        <pc:picChg chg="del">
          <ac:chgData name="Steven Morgan" userId="4d6e72d6-145e-4747-84e7-891fc11f580e" providerId="ADAL" clId="{E6501530-A78B-044E-9857-8C192DCFB655}" dt="2022-09-30T05:51:57.392" v="1575" actId="478"/>
          <ac:picMkLst>
            <pc:docMk/>
            <pc:sldMk cId="513380617" sldId="378"/>
            <ac:picMk id="17" creationId="{54761FA8-48D7-485A-8A58-7D03F5ED1FE5}"/>
          </ac:picMkLst>
        </pc:picChg>
      </pc:sldChg>
      <pc:sldChg chg="addSp delSp modSp add mod modTransition modNotesTx">
        <pc:chgData name="Steven Morgan" userId="4d6e72d6-145e-4747-84e7-891fc11f580e" providerId="ADAL" clId="{E6501530-A78B-044E-9857-8C192DCFB655}" dt="2022-10-03T12:33:59.934" v="5301" actId="20577"/>
        <pc:sldMkLst>
          <pc:docMk/>
          <pc:sldMk cId="63351893" sldId="379"/>
        </pc:sldMkLst>
        <pc:spChg chg="del mod">
          <ac:chgData name="Steven Morgan" userId="4d6e72d6-145e-4747-84e7-891fc11f580e" providerId="ADAL" clId="{E6501530-A78B-044E-9857-8C192DCFB655}" dt="2022-09-30T06:00:14.323" v="1614" actId="478"/>
          <ac:spMkLst>
            <pc:docMk/>
            <pc:sldMk cId="63351893" sldId="379"/>
            <ac:spMk id="8" creationId="{85152C3E-5FF7-C0D2-4916-0397295C3D09}"/>
          </ac:spMkLst>
        </pc:spChg>
        <pc:spChg chg="mod">
          <ac:chgData name="Steven Morgan" userId="4d6e72d6-145e-4747-84e7-891fc11f580e" providerId="ADAL" clId="{E6501530-A78B-044E-9857-8C192DCFB655}" dt="2022-09-30T05:55:08.541" v="1610" actId="20577"/>
          <ac:spMkLst>
            <pc:docMk/>
            <pc:sldMk cId="63351893" sldId="379"/>
            <ac:spMk id="9" creationId="{928E39DE-8246-700D-D960-4903E096C86B}"/>
          </ac:spMkLst>
        </pc:spChg>
        <pc:spChg chg="add mod">
          <ac:chgData name="Steven Morgan" userId="4d6e72d6-145e-4747-84e7-891fc11f580e" providerId="ADAL" clId="{E6501530-A78B-044E-9857-8C192DCFB655}" dt="2022-09-30T06:13:26.891" v="1697"/>
          <ac:spMkLst>
            <pc:docMk/>
            <pc:sldMk cId="63351893" sldId="379"/>
            <ac:spMk id="25" creationId="{49481042-00D5-B185-E071-30FB3BDE3B8A}"/>
          </ac:spMkLst>
        </pc:spChg>
        <pc:spChg chg="add mod">
          <ac:chgData name="Steven Morgan" userId="4d6e72d6-145e-4747-84e7-891fc11f580e" providerId="ADAL" clId="{E6501530-A78B-044E-9857-8C192DCFB655}" dt="2022-09-30T06:15:27.132" v="1740" actId="1037"/>
          <ac:spMkLst>
            <pc:docMk/>
            <pc:sldMk cId="63351893" sldId="379"/>
            <ac:spMk id="28" creationId="{D6BFB5A0-9FA0-59E7-3562-B1080E0805B4}"/>
          </ac:spMkLst>
        </pc:spChg>
        <pc:spChg chg="add mod">
          <ac:chgData name="Steven Morgan" userId="4d6e72d6-145e-4747-84e7-891fc11f580e" providerId="ADAL" clId="{E6501530-A78B-044E-9857-8C192DCFB655}" dt="2022-09-30T06:15:51.210" v="1787" actId="20577"/>
          <ac:spMkLst>
            <pc:docMk/>
            <pc:sldMk cId="63351893" sldId="379"/>
            <ac:spMk id="29" creationId="{F3F03F3E-C243-A51B-AA0D-3CF19CF51F93}"/>
          </ac:spMkLst>
        </pc:spChg>
        <pc:picChg chg="add del mod">
          <ac:chgData name="Steven Morgan" userId="4d6e72d6-145e-4747-84e7-891fc11f580e" providerId="ADAL" clId="{E6501530-A78B-044E-9857-8C192DCFB655}" dt="2022-10-03T02:44:20.451" v="3430" actId="478"/>
          <ac:picMkLst>
            <pc:docMk/>
            <pc:sldMk cId="63351893" sldId="379"/>
            <ac:picMk id="3" creationId="{35D3BC24-D558-A3E2-D693-6CBE6E64B167}"/>
          </ac:picMkLst>
        </pc:picChg>
        <pc:picChg chg="add del mod">
          <ac:chgData name="Steven Morgan" userId="4d6e72d6-145e-4747-84e7-891fc11f580e" providerId="ADAL" clId="{E6501530-A78B-044E-9857-8C192DCFB655}" dt="2022-10-03T02:44:21.732" v="3431" actId="931"/>
          <ac:picMkLst>
            <pc:docMk/>
            <pc:sldMk cId="63351893" sldId="379"/>
            <ac:picMk id="5" creationId="{69173A3A-98C5-6F31-2C52-B35872056182}"/>
          </ac:picMkLst>
        </pc:picChg>
        <pc:picChg chg="del">
          <ac:chgData name="Steven Morgan" userId="4d6e72d6-145e-4747-84e7-891fc11f580e" providerId="ADAL" clId="{E6501530-A78B-044E-9857-8C192DCFB655}" dt="2022-09-30T06:00:14.875" v="1615" actId="478"/>
          <ac:picMkLst>
            <pc:docMk/>
            <pc:sldMk cId="63351893" sldId="379"/>
            <ac:picMk id="5" creationId="{D5DF135A-4ED7-87AE-FB4F-5F6D7856D639}"/>
          </ac:picMkLst>
        </pc:picChg>
        <pc:picChg chg="del">
          <ac:chgData name="Steven Morgan" userId="4d6e72d6-145e-4747-84e7-891fc11f580e" providerId="ADAL" clId="{E6501530-A78B-044E-9857-8C192DCFB655}" dt="2022-09-30T06:00:15.374" v="1616" actId="478"/>
          <ac:picMkLst>
            <pc:docMk/>
            <pc:sldMk cId="63351893" sldId="379"/>
            <ac:picMk id="10" creationId="{56256FDD-EEC0-5FB2-3492-076682ABB97F}"/>
          </ac:picMkLst>
        </pc:picChg>
        <pc:picChg chg="add mod">
          <ac:chgData name="Steven Morgan" userId="4d6e72d6-145e-4747-84e7-891fc11f580e" providerId="ADAL" clId="{E6501530-A78B-044E-9857-8C192DCFB655}" dt="2022-09-30T06:01:51.509" v="1630" actId="1035"/>
          <ac:picMkLst>
            <pc:docMk/>
            <pc:sldMk cId="63351893" sldId="379"/>
            <ac:picMk id="11" creationId="{C807BC75-1663-1A42-7C0C-FEF06C44A1B6}"/>
          </ac:picMkLst>
        </pc:picChg>
        <pc:picChg chg="add mod">
          <ac:chgData name="Steven Morgan" userId="4d6e72d6-145e-4747-84e7-891fc11f580e" providerId="ADAL" clId="{E6501530-A78B-044E-9857-8C192DCFB655}" dt="2022-09-30T06:02:23.170" v="1637" actId="1076"/>
          <ac:picMkLst>
            <pc:docMk/>
            <pc:sldMk cId="63351893" sldId="379"/>
            <ac:picMk id="13" creationId="{ABA5C8DD-81E6-80F6-C077-2AAAABE19DEB}"/>
          </ac:picMkLst>
        </pc:picChg>
        <pc:picChg chg="add mod">
          <ac:chgData name="Steven Morgan" userId="4d6e72d6-145e-4747-84e7-891fc11f580e" providerId="ADAL" clId="{E6501530-A78B-044E-9857-8C192DCFB655}" dt="2022-09-30T06:02:28.956" v="1638" actId="1076"/>
          <ac:picMkLst>
            <pc:docMk/>
            <pc:sldMk cId="63351893" sldId="379"/>
            <ac:picMk id="15" creationId="{3B1271F4-C919-0883-9DEA-453A4AC36CC5}"/>
          </ac:picMkLst>
        </pc:picChg>
        <pc:picChg chg="add mod">
          <ac:chgData name="Steven Morgan" userId="4d6e72d6-145e-4747-84e7-891fc11f580e" providerId="ADAL" clId="{E6501530-A78B-044E-9857-8C192DCFB655}" dt="2022-09-30T06:02:50.765" v="1640" actId="1076"/>
          <ac:picMkLst>
            <pc:docMk/>
            <pc:sldMk cId="63351893" sldId="379"/>
            <ac:picMk id="17" creationId="{3A932A65-ECC7-18EF-E895-419F54A4FE92}"/>
          </ac:picMkLst>
        </pc:picChg>
        <pc:picChg chg="add mod">
          <ac:chgData name="Steven Morgan" userId="4d6e72d6-145e-4747-84e7-891fc11f580e" providerId="ADAL" clId="{E6501530-A78B-044E-9857-8C192DCFB655}" dt="2022-09-30T06:02:58.392" v="1642" actId="1076"/>
          <ac:picMkLst>
            <pc:docMk/>
            <pc:sldMk cId="63351893" sldId="379"/>
            <ac:picMk id="18" creationId="{1DFFDA92-4649-C4E1-DFF9-151955CCA4E3}"/>
          </ac:picMkLst>
        </pc:picChg>
        <pc:picChg chg="add mod">
          <ac:chgData name="Steven Morgan" userId="4d6e72d6-145e-4747-84e7-891fc11f580e" providerId="ADAL" clId="{E6501530-A78B-044E-9857-8C192DCFB655}" dt="2022-09-30T06:05:44.898" v="1645" actId="1076"/>
          <ac:picMkLst>
            <pc:docMk/>
            <pc:sldMk cId="63351893" sldId="379"/>
            <ac:picMk id="19" creationId="{DD0F0D9B-E32F-823C-F216-C3F32C653D90}"/>
          </ac:picMkLst>
        </pc:picChg>
        <pc:picChg chg="add mod">
          <ac:chgData name="Steven Morgan" userId="4d6e72d6-145e-4747-84e7-891fc11f580e" providerId="ADAL" clId="{E6501530-A78B-044E-9857-8C192DCFB655}" dt="2022-09-30T06:07:37.284" v="1656" actId="1076"/>
          <ac:picMkLst>
            <pc:docMk/>
            <pc:sldMk cId="63351893" sldId="379"/>
            <ac:picMk id="21" creationId="{C6E3A022-1D2D-801D-107A-D6F7741E0DEE}"/>
          </ac:picMkLst>
        </pc:picChg>
        <pc:picChg chg="add mod">
          <ac:chgData name="Steven Morgan" userId="4d6e72d6-145e-4747-84e7-891fc11f580e" providerId="ADAL" clId="{E6501530-A78B-044E-9857-8C192DCFB655}" dt="2022-10-03T02:44:15.403" v="3420"/>
          <ac:picMkLst>
            <pc:docMk/>
            <pc:sldMk cId="63351893" sldId="379"/>
            <ac:picMk id="22" creationId="{6172BBF3-AA83-7E7D-4B7B-B39025655D64}"/>
          </ac:picMkLst>
        </pc:picChg>
        <pc:picChg chg="add mod">
          <ac:chgData name="Steven Morgan" userId="4d6e72d6-145e-4747-84e7-891fc11f580e" providerId="ADAL" clId="{E6501530-A78B-044E-9857-8C192DCFB655}" dt="2022-09-30T06:07:31.241" v="1655" actId="1076"/>
          <ac:picMkLst>
            <pc:docMk/>
            <pc:sldMk cId="63351893" sldId="379"/>
            <ac:picMk id="23" creationId="{AB5A8378-3FCB-663B-3F42-6AC68BA2C24F}"/>
          </ac:picMkLst>
        </pc:picChg>
        <pc:picChg chg="add del mod">
          <ac:chgData name="Steven Morgan" userId="4d6e72d6-145e-4747-84e7-891fc11f580e" providerId="ADAL" clId="{E6501530-A78B-044E-9857-8C192DCFB655}" dt="2022-09-30T06:08:39.825" v="1660" actId="478"/>
          <ac:picMkLst>
            <pc:docMk/>
            <pc:sldMk cId="63351893" sldId="379"/>
            <ac:picMk id="24" creationId="{615893A9-A41E-2083-70E0-CAD0A188B42A}"/>
          </ac:picMkLst>
        </pc:picChg>
        <pc:picChg chg="add del mod">
          <ac:chgData name="Steven Morgan" userId="4d6e72d6-145e-4747-84e7-891fc11f580e" providerId="ADAL" clId="{E6501530-A78B-044E-9857-8C192DCFB655}" dt="2022-10-03T02:44:19.785" v="3429" actId="478"/>
          <ac:picMkLst>
            <pc:docMk/>
            <pc:sldMk cId="63351893" sldId="379"/>
            <ac:picMk id="26" creationId="{BC37251C-879E-566C-7085-56DB8028EE8A}"/>
          </ac:picMkLst>
        </pc:picChg>
      </pc:sldChg>
      <pc:sldChg chg="addSp delSp modSp add mod modTransition modNotesTx">
        <pc:chgData name="Steven Morgan" userId="4d6e72d6-145e-4747-84e7-891fc11f580e" providerId="ADAL" clId="{E6501530-A78B-044E-9857-8C192DCFB655}" dt="2022-10-03T02:36:05.773" v="3404"/>
        <pc:sldMkLst>
          <pc:docMk/>
          <pc:sldMk cId="2631120254" sldId="380"/>
        </pc:sldMkLst>
        <pc:spChg chg="add mod">
          <ac:chgData name="Steven Morgan" userId="4d6e72d6-145e-4747-84e7-891fc11f580e" providerId="ADAL" clId="{E6501530-A78B-044E-9857-8C192DCFB655}" dt="2022-09-30T06:44:32.957" v="2070" actId="1076"/>
          <ac:spMkLst>
            <pc:docMk/>
            <pc:sldMk cId="2631120254" sldId="380"/>
            <ac:spMk id="2" creationId="{0B504BF4-2A3A-DB1B-2FF5-F84A77D004EB}"/>
          </ac:spMkLst>
        </pc:spChg>
        <pc:spChg chg="del">
          <ac:chgData name="Steven Morgan" userId="4d6e72d6-145e-4747-84e7-891fc11f580e" providerId="ADAL" clId="{E6501530-A78B-044E-9857-8C192DCFB655}" dt="2022-09-30T06:24:19.656" v="1803" actId="478"/>
          <ac:spMkLst>
            <pc:docMk/>
            <pc:sldMk cId="2631120254" sldId="380"/>
            <ac:spMk id="4" creationId="{5D282A55-7BD5-9F1A-92B6-CBD16E81BF07}"/>
          </ac:spMkLst>
        </pc:spChg>
        <pc:spChg chg="add mod">
          <ac:chgData name="Steven Morgan" userId="4d6e72d6-145e-4747-84e7-891fc11f580e" providerId="ADAL" clId="{E6501530-A78B-044E-9857-8C192DCFB655}" dt="2022-10-01T02:12:24.758" v="2186" actId="1582"/>
          <ac:spMkLst>
            <pc:docMk/>
            <pc:sldMk cId="2631120254" sldId="380"/>
            <ac:spMk id="5" creationId="{8E980F89-F9C2-0A08-BD76-7EAE8EA83A5A}"/>
          </ac:spMkLst>
        </pc:spChg>
        <pc:spChg chg="mod">
          <ac:chgData name="Steven Morgan" userId="4d6e72d6-145e-4747-84e7-891fc11f580e" providerId="ADAL" clId="{E6501530-A78B-044E-9857-8C192DCFB655}" dt="2022-09-30T06:24:03.125" v="1795" actId="20577"/>
          <ac:spMkLst>
            <pc:docMk/>
            <pc:sldMk cId="2631120254" sldId="380"/>
            <ac:spMk id="9" creationId="{928E39DE-8246-700D-D960-4903E096C86B}"/>
          </ac:spMkLst>
        </pc:spChg>
        <pc:spChg chg="add del mod">
          <ac:chgData name="Steven Morgan" userId="4d6e72d6-145e-4747-84e7-891fc11f580e" providerId="ADAL" clId="{E6501530-A78B-044E-9857-8C192DCFB655}" dt="2022-10-01T02:12:58.504" v="2190" actId="478"/>
          <ac:spMkLst>
            <pc:docMk/>
            <pc:sldMk cId="2631120254" sldId="380"/>
            <ac:spMk id="22" creationId="{A53F3D55-A5F1-FAB0-EC5D-639435D92E71}"/>
          </ac:spMkLst>
        </pc:spChg>
        <pc:spChg chg="add mod">
          <ac:chgData name="Steven Morgan" userId="4d6e72d6-145e-4747-84e7-891fc11f580e" providerId="ADAL" clId="{E6501530-A78B-044E-9857-8C192DCFB655}" dt="2022-10-01T02:13:10.939" v="2193" actId="14100"/>
          <ac:spMkLst>
            <pc:docMk/>
            <pc:sldMk cId="2631120254" sldId="380"/>
            <ac:spMk id="24" creationId="{15F6D11A-4E7E-D017-DC05-7F12D541148F}"/>
          </ac:spMkLst>
        </pc:spChg>
        <pc:spChg chg="del">
          <ac:chgData name="Steven Morgan" userId="4d6e72d6-145e-4747-84e7-891fc11f580e" providerId="ADAL" clId="{E6501530-A78B-044E-9857-8C192DCFB655}" dt="2022-09-30T06:24:19.656" v="1803" actId="478"/>
          <ac:spMkLst>
            <pc:docMk/>
            <pc:sldMk cId="2631120254" sldId="380"/>
            <ac:spMk id="25" creationId="{49481042-00D5-B185-E071-30FB3BDE3B8A}"/>
          </ac:spMkLst>
        </pc:spChg>
        <pc:spChg chg="add mod">
          <ac:chgData name="Steven Morgan" userId="4d6e72d6-145e-4747-84e7-891fc11f580e" providerId="ADAL" clId="{E6501530-A78B-044E-9857-8C192DCFB655}" dt="2022-10-01T02:13:20.611" v="2196" actId="14100"/>
          <ac:spMkLst>
            <pc:docMk/>
            <pc:sldMk cId="2631120254" sldId="380"/>
            <ac:spMk id="27" creationId="{09CE1F55-2B0E-F5BF-30B1-9E99B43CC22E}"/>
          </ac:spMkLst>
        </pc:spChg>
        <pc:spChg chg="mod">
          <ac:chgData name="Steven Morgan" userId="4d6e72d6-145e-4747-84e7-891fc11f580e" providerId="ADAL" clId="{E6501530-A78B-044E-9857-8C192DCFB655}" dt="2022-09-30T06:44:32.957" v="2070" actId="1076"/>
          <ac:spMkLst>
            <pc:docMk/>
            <pc:sldMk cId="2631120254" sldId="380"/>
            <ac:spMk id="28" creationId="{D6BFB5A0-9FA0-59E7-3562-B1080E0805B4}"/>
          </ac:spMkLst>
        </pc:spChg>
        <pc:spChg chg="mod">
          <ac:chgData name="Steven Morgan" userId="4d6e72d6-145e-4747-84e7-891fc11f580e" providerId="ADAL" clId="{E6501530-A78B-044E-9857-8C192DCFB655}" dt="2022-10-01T02:22:45.110" v="2311" actId="1076"/>
          <ac:spMkLst>
            <pc:docMk/>
            <pc:sldMk cId="2631120254" sldId="380"/>
            <ac:spMk id="29" creationId="{F3F03F3E-C243-A51B-AA0D-3CF19CF51F93}"/>
          </ac:spMkLst>
        </pc:spChg>
        <pc:spChg chg="add mod">
          <ac:chgData name="Steven Morgan" userId="4d6e72d6-145e-4747-84e7-891fc11f580e" providerId="ADAL" clId="{E6501530-A78B-044E-9857-8C192DCFB655}" dt="2022-10-01T02:13:29.868" v="2199" actId="14100"/>
          <ac:spMkLst>
            <pc:docMk/>
            <pc:sldMk cId="2631120254" sldId="380"/>
            <ac:spMk id="30" creationId="{F918AD55-DC11-CF9B-0E49-97A0D6E7764A}"/>
          </ac:spMkLst>
        </pc:spChg>
        <pc:spChg chg="add mod">
          <ac:chgData name="Steven Morgan" userId="4d6e72d6-145e-4747-84e7-891fc11f580e" providerId="ADAL" clId="{E6501530-A78B-044E-9857-8C192DCFB655}" dt="2022-10-01T02:22:55.011" v="2313" actId="1076"/>
          <ac:spMkLst>
            <pc:docMk/>
            <pc:sldMk cId="2631120254" sldId="380"/>
            <ac:spMk id="31" creationId="{26AD3164-F6AF-4A7D-96D3-65EE881EA044}"/>
          </ac:spMkLst>
        </pc:spChg>
        <pc:spChg chg="add mod">
          <ac:chgData name="Steven Morgan" userId="4d6e72d6-145e-4747-84e7-891fc11f580e" providerId="ADAL" clId="{E6501530-A78B-044E-9857-8C192DCFB655}" dt="2022-10-01T02:23:07.452" v="2314" actId="1076"/>
          <ac:spMkLst>
            <pc:docMk/>
            <pc:sldMk cId="2631120254" sldId="380"/>
            <ac:spMk id="32" creationId="{24A7C088-A9D1-7DC2-B1F6-1968695F1D8E}"/>
          </ac:spMkLst>
        </pc:spChg>
        <pc:spChg chg="add mod">
          <ac:chgData name="Steven Morgan" userId="4d6e72d6-145e-4747-84e7-891fc11f580e" providerId="ADAL" clId="{E6501530-A78B-044E-9857-8C192DCFB655}" dt="2022-10-01T02:23:26.560" v="2317" actId="1076"/>
          <ac:spMkLst>
            <pc:docMk/>
            <pc:sldMk cId="2631120254" sldId="380"/>
            <ac:spMk id="33" creationId="{AC68D23F-F6C0-A610-020E-01C92DCE0A01}"/>
          </ac:spMkLst>
        </pc:spChg>
        <pc:spChg chg="add mod">
          <ac:chgData name="Steven Morgan" userId="4d6e72d6-145e-4747-84e7-891fc11f580e" providerId="ADAL" clId="{E6501530-A78B-044E-9857-8C192DCFB655}" dt="2022-10-01T02:23:41.822" v="2320" actId="20577"/>
          <ac:spMkLst>
            <pc:docMk/>
            <pc:sldMk cId="2631120254" sldId="380"/>
            <ac:spMk id="34" creationId="{9B377D43-CDA1-DBB5-FE5F-30E1DEEA5214}"/>
          </ac:spMkLst>
        </pc:spChg>
        <pc:picChg chg="del">
          <ac:chgData name="Steven Morgan" userId="4d6e72d6-145e-4747-84e7-891fc11f580e" providerId="ADAL" clId="{E6501530-A78B-044E-9857-8C192DCFB655}" dt="2022-09-30T06:24:21.597" v="1804" actId="478"/>
          <ac:picMkLst>
            <pc:docMk/>
            <pc:sldMk cId="2631120254" sldId="380"/>
            <ac:picMk id="3" creationId="{35D3BC24-D558-A3E2-D693-6CBE6E64B167}"/>
          </ac:picMkLst>
        </pc:picChg>
        <pc:picChg chg="del">
          <ac:chgData name="Steven Morgan" userId="4d6e72d6-145e-4747-84e7-891fc11f580e" providerId="ADAL" clId="{E6501530-A78B-044E-9857-8C192DCFB655}" dt="2022-09-30T06:24:19.656" v="1803" actId="478"/>
          <ac:picMkLst>
            <pc:docMk/>
            <pc:sldMk cId="2631120254" sldId="380"/>
            <ac:picMk id="11" creationId="{C807BC75-1663-1A42-7C0C-FEF06C44A1B6}"/>
          </ac:picMkLst>
        </pc:picChg>
        <pc:picChg chg="del">
          <ac:chgData name="Steven Morgan" userId="4d6e72d6-145e-4747-84e7-891fc11f580e" providerId="ADAL" clId="{E6501530-A78B-044E-9857-8C192DCFB655}" dt="2022-09-30T06:24:19.656" v="1803" actId="478"/>
          <ac:picMkLst>
            <pc:docMk/>
            <pc:sldMk cId="2631120254" sldId="380"/>
            <ac:picMk id="13" creationId="{ABA5C8DD-81E6-80F6-C077-2AAAABE19DEB}"/>
          </ac:picMkLst>
        </pc:picChg>
        <pc:picChg chg="del">
          <ac:chgData name="Steven Morgan" userId="4d6e72d6-145e-4747-84e7-891fc11f580e" providerId="ADAL" clId="{E6501530-A78B-044E-9857-8C192DCFB655}" dt="2022-09-30T06:24:19.656" v="1803" actId="478"/>
          <ac:picMkLst>
            <pc:docMk/>
            <pc:sldMk cId="2631120254" sldId="380"/>
            <ac:picMk id="15" creationId="{3B1271F4-C919-0883-9DEA-453A4AC36CC5}"/>
          </ac:picMkLst>
        </pc:picChg>
        <pc:picChg chg="del">
          <ac:chgData name="Steven Morgan" userId="4d6e72d6-145e-4747-84e7-891fc11f580e" providerId="ADAL" clId="{E6501530-A78B-044E-9857-8C192DCFB655}" dt="2022-09-30T06:24:19.656" v="1803" actId="478"/>
          <ac:picMkLst>
            <pc:docMk/>
            <pc:sldMk cId="2631120254" sldId="380"/>
            <ac:picMk id="17" creationId="{3A932A65-ECC7-18EF-E895-419F54A4FE92}"/>
          </ac:picMkLst>
        </pc:picChg>
        <pc:picChg chg="del">
          <ac:chgData name="Steven Morgan" userId="4d6e72d6-145e-4747-84e7-891fc11f580e" providerId="ADAL" clId="{E6501530-A78B-044E-9857-8C192DCFB655}" dt="2022-09-30T06:24:19.656" v="1803" actId="478"/>
          <ac:picMkLst>
            <pc:docMk/>
            <pc:sldMk cId="2631120254" sldId="380"/>
            <ac:picMk id="18" creationId="{1DFFDA92-4649-C4E1-DFF9-151955CCA4E3}"/>
          </ac:picMkLst>
        </pc:picChg>
        <pc:picChg chg="del">
          <ac:chgData name="Steven Morgan" userId="4d6e72d6-145e-4747-84e7-891fc11f580e" providerId="ADAL" clId="{E6501530-A78B-044E-9857-8C192DCFB655}" dt="2022-09-30T06:24:19.656" v="1803" actId="478"/>
          <ac:picMkLst>
            <pc:docMk/>
            <pc:sldMk cId="2631120254" sldId="380"/>
            <ac:picMk id="19" creationId="{DD0F0D9B-E32F-823C-F216-C3F32C653D90}"/>
          </ac:picMkLst>
        </pc:picChg>
        <pc:picChg chg="del">
          <ac:chgData name="Steven Morgan" userId="4d6e72d6-145e-4747-84e7-891fc11f580e" providerId="ADAL" clId="{E6501530-A78B-044E-9857-8C192DCFB655}" dt="2022-09-30T06:24:19.656" v="1803" actId="478"/>
          <ac:picMkLst>
            <pc:docMk/>
            <pc:sldMk cId="2631120254" sldId="380"/>
            <ac:picMk id="21" creationId="{C6E3A022-1D2D-801D-107A-D6F7741E0DEE}"/>
          </ac:picMkLst>
        </pc:picChg>
        <pc:picChg chg="del">
          <ac:chgData name="Steven Morgan" userId="4d6e72d6-145e-4747-84e7-891fc11f580e" providerId="ADAL" clId="{E6501530-A78B-044E-9857-8C192DCFB655}" dt="2022-09-30T06:24:19.656" v="1803" actId="478"/>
          <ac:picMkLst>
            <pc:docMk/>
            <pc:sldMk cId="2631120254" sldId="380"/>
            <ac:picMk id="23" creationId="{AB5A8378-3FCB-663B-3F42-6AC68BA2C24F}"/>
          </ac:picMkLst>
        </pc:picChg>
        <pc:picChg chg="del">
          <ac:chgData name="Steven Morgan" userId="4d6e72d6-145e-4747-84e7-891fc11f580e" providerId="ADAL" clId="{E6501530-A78B-044E-9857-8C192DCFB655}" dt="2022-09-30T06:24:23.673" v="1805" actId="478"/>
          <ac:picMkLst>
            <pc:docMk/>
            <pc:sldMk cId="2631120254" sldId="380"/>
            <ac:picMk id="26" creationId="{BC37251C-879E-566C-7085-56DB8028EE8A}"/>
          </ac:picMkLst>
        </pc:picChg>
      </pc:sldChg>
      <pc:sldChg chg="addSp delSp modSp add mod modTransition modNotesTx">
        <pc:chgData name="Steven Morgan" userId="4d6e72d6-145e-4747-84e7-891fc11f580e" providerId="ADAL" clId="{E6501530-A78B-044E-9857-8C192DCFB655}" dt="2022-10-03T13:17:13.017" v="7550" actId="20577"/>
        <pc:sldMkLst>
          <pc:docMk/>
          <pc:sldMk cId="1673616321" sldId="381"/>
        </pc:sldMkLst>
        <pc:spChg chg="del">
          <ac:chgData name="Steven Morgan" userId="4d6e72d6-145e-4747-84e7-891fc11f580e" providerId="ADAL" clId="{E6501530-A78B-044E-9857-8C192DCFB655}" dt="2022-09-30T06:24:28.026" v="1806" actId="478"/>
          <ac:spMkLst>
            <pc:docMk/>
            <pc:sldMk cId="1673616321" sldId="381"/>
            <ac:spMk id="4" creationId="{5D282A55-7BD5-9F1A-92B6-CBD16E81BF07}"/>
          </ac:spMkLst>
        </pc:spChg>
        <pc:spChg chg="mod">
          <ac:chgData name="Steven Morgan" userId="4d6e72d6-145e-4747-84e7-891fc11f580e" providerId="ADAL" clId="{E6501530-A78B-044E-9857-8C192DCFB655}" dt="2022-09-30T06:24:13.473" v="1802" actId="20577"/>
          <ac:spMkLst>
            <pc:docMk/>
            <pc:sldMk cId="1673616321" sldId="381"/>
            <ac:spMk id="9" creationId="{928E39DE-8246-700D-D960-4903E096C86B}"/>
          </ac:spMkLst>
        </pc:spChg>
        <pc:spChg chg="add mod">
          <ac:chgData name="Steven Morgan" userId="4d6e72d6-145e-4747-84e7-891fc11f580e" providerId="ADAL" clId="{E6501530-A78B-044E-9857-8C192DCFB655}" dt="2022-09-30T06:48:09.220" v="2077" actId="207"/>
          <ac:spMkLst>
            <pc:docMk/>
            <pc:sldMk cId="1673616321" sldId="381"/>
            <ac:spMk id="20" creationId="{2A01AB88-CDD7-1E7A-5218-1C09F12BEAD0}"/>
          </ac:spMkLst>
        </pc:spChg>
        <pc:spChg chg="add mod">
          <ac:chgData name="Steven Morgan" userId="4d6e72d6-145e-4747-84e7-891fc11f580e" providerId="ADAL" clId="{E6501530-A78B-044E-9857-8C192DCFB655}" dt="2022-10-01T02:13:52.619" v="2201" actId="1076"/>
          <ac:spMkLst>
            <pc:docMk/>
            <pc:sldMk cId="1673616321" sldId="381"/>
            <ac:spMk id="22" creationId="{5B1F9B48-F86B-6C46-5F88-0210AF527E01}"/>
          </ac:spMkLst>
        </pc:spChg>
        <pc:spChg chg="add mod">
          <ac:chgData name="Steven Morgan" userId="4d6e72d6-145e-4747-84e7-891fc11f580e" providerId="ADAL" clId="{E6501530-A78B-044E-9857-8C192DCFB655}" dt="2022-10-01T02:14:40.283" v="2220" actId="1038"/>
          <ac:spMkLst>
            <pc:docMk/>
            <pc:sldMk cId="1673616321" sldId="381"/>
            <ac:spMk id="24" creationId="{1D72920C-C11F-4A6A-00F1-0E3FDFBE6DA0}"/>
          </ac:spMkLst>
        </pc:spChg>
        <pc:spChg chg="del">
          <ac:chgData name="Steven Morgan" userId="4d6e72d6-145e-4747-84e7-891fc11f580e" providerId="ADAL" clId="{E6501530-A78B-044E-9857-8C192DCFB655}" dt="2022-09-30T06:24:28.026" v="1806" actId="478"/>
          <ac:spMkLst>
            <pc:docMk/>
            <pc:sldMk cId="1673616321" sldId="381"/>
            <ac:spMk id="25" creationId="{49481042-00D5-B185-E071-30FB3BDE3B8A}"/>
          </ac:spMkLst>
        </pc:spChg>
        <pc:spChg chg="add mod">
          <ac:chgData name="Steven Morgan" userId="4d6e72d6-145e-4747-84e7-891fc11f580e" providerId="ADAL" clId="{E6501530-A78B-044E-9857-8C192DCFB655}" dt="2022-10-01T02:14:34.114" v="2208" actId="14100"/>
          <ac:spMkLst>
            <pc:docMk/>
            <pc:sldMk cId="1673616321" sldId="381"/>
            <ac:spMk id="27" creationId="{7D0F2C51-E385-3CCF-BCD3-1E1D6AE940C9}"/>
          </ac:spMkLst>
        </pc:spChg>
        <pc:spChg chg="del">
          <ac:chgData name="Steven Morgan" userId="4d6e72d6-145e-4747-84e7-891fc11f580e" providerId="ADAL" clId="{E6501530-A78B-044E-9857-8C192DCFB655}" dt="2022-10-01T02:31:54.494" v="2399" actId="478"/>
          <ac:spMkLst>
            <pc:docMk/>
            <pc:sldMk cId="1673616321" sldId="381"/>
            <ac:spMk id="28" creationId="{D6BFB5A0-9FA0-59E7-3562-B1080E0805B4}"/>
          </ac:spMkLst>
        </pc:spChg>
        <pc:spChg chg="del">
          <ac:chgData name="Steven Morgan" userId="4d6e72d6-145e-4747-84e7-891fc11f580e" providerId="ADAL" clId="{E6501530-A78B-044E-9857-8C192DCFB655}" dt="2022-09-30T06:24:31.278" v="1810" actId="478"/>
          <ac:spMkLst>
            <pc:docMk/>
            <pc:sldMk cId="1673616321" sldId="381"/>
            <ac:spMk id="29" creationId="{F3F03F3E-C243-A51B-AA0D-3CF19CF51F93}"/>
          </ac:spMkLst>
        </pc:spChg>
        <pc:spChg chg="add del mod">
          <ac:chgData name="Steven Morgan" userId="4d6e72d6-145e-4747-84e7-891fc11f580e" providerId="ADAL" clId="{E6501530-A78B-044E-9857-8C192DCFB655}" dt="2022-10-01T02:14:07.476" v="2205" actId="478"/>
          <ac:spMkLst>
            <pc:docMk/>
            <pc:sldMk cId="1673616321" sldId="381"/>
            <ac:spMk id="30" creationId="{ADE818DE-DE99-670B-44AE-733F2428E84B}"/>
          </ac:spMkLst>
        </pc:spChg>
        <pc:spChg chg="add mod">
          <ac:chgData name="Steven Morgan" userId="4d6e72d6-145e-4747-84e7-891fc11f580e" providerId="ADAL" clId="{E6501530-A78B-044E-9857-8C192DCFB655}" dt="2022-10-01T02:31:48.136" v="2398" actId="1037"/>
          <ac:spMkLst>
            <pc:docMk/>
            <pc:sldMk cId="1673616321" sldId="381"/>
            <ac:spMk id="31" creationId="{0403B8EA-55F4-B0E2-0D9F-2A03C498AD3B}"/>
          </ac:spMkLst>
        </pc:spChg>
        <pc:spChg chg="add mod">
          <ac:chgData name="Steven Morgan" userId="4d6e72d6-145e-4747-84e7-891fc11f580e" providerId="ADAL" clId="{E6501530-A78B-044E-9857-8C192DCFB655}" dt="2022-10-01T02:31:28.969" v="2366" actId="1038"/>
          <ac:spMkLst>
            <pc:docMk/>
            <pc:sldMk cId="1673616321" sldId="381"/>
            <ac:spMk id="32" creationId="{EF8B6C4A-8B56-0B15-D995-721B3F65AFC9}"/>
          </ac:spMkLst>
        </pc:spChg>
        <pc:spChg chg="add mod">
          <ac:chgData name="Steven Morgan" userId="4d6e72d6-145e-4747-84e7-891fc11f580e" providerId="ADAL" clId="{E6501530-A78B-044E-9857-8C192DCFB655}" dt="2022-10-01T02:31:20.187" v="2355" actId="1037"/>
          <ac:spMkLst>
            <pc:docMk/>
            <pc:sldMk cId="1673616321" sldId="381"/>
            <ac:spMk id="33" creationId="{2CB7E4BC-88B8-72EE-1414-D2DCE2CC8063}"/>
          </ac:spMkLst>
        </pc:spChg>
        <pc:picChg chg="del mod">
          <ac:chgData name="Steven Morgan" userId="4d6e72d6-145e-4747-84e7-891fc11f580e" providerId="ADAL" clId="{E6501530-A78B-044E-9857-8C192DCFB655}" dt="2022-09-30T06:24:29.581" v="1809" actId="478"/>
          <ac:picMkLst>
            <pc:docMk/>
            <pc:sldMk cId="1673616321" sldId="381"/>
            <ac:picMk id="3" creationId="{35D3BC24-D558-A3E2-D693-6CBE6E64B167}"/>
          </ac:picMkLst>
        </pc:picChg>
        <pc:picChg chg="del">
          <ac:chgData name="Steven Morgan" userId="4d6e72d6-145e-4747-84e7-891fc11f580e" providerId="ADAL" clId="{E6501530-A78B-044E-9857-8C192DCFB655}" dt="2022-09-30T06:24:28.026" v="1806" actId="478"/>
          <ac:picMkLst>
            <pc:docMk/>
            <pc:sldMk cId="1673616321" sldId="381"/>
            <ac:picMk id="11" creationId="{C807BC75-1663-1A42-7C0C-FEF06C44A1B6}"/>
          </ac:picMkLst>
        </pc:picChg>
        <pc:picChg chg="del">
          <ac:chgData name="Steven Morgan" userId="4d6e72d6-145e-4747-84e7-891fc11f580e" providerId="ADAL" clId="{E6501530-A78B-044E-9857-8C192DCFB655}" dt="2022-09-30T06:24:28.026" v="1806" actId="478"/>
          <ac:picMkLst>
            <pc:docMk/>
            <pc:sldMk cId="1673616321" sldId="381"/>
            <ac:picMk id="13" creationId="{ABA5C8DD-81E6-80F6-C077-2AAAABE19DEB}"/>
          </ac:picMkLst>
        </pc:picChg>
        <pc:picChg chg="del">
          <ac:chgData name="Steven Morgan" userId="4d6e72d6-145e-4747-84e7-891fc11f580e" providerId="ADAL" clId="{E6501530-A78B-044E-9857-8C192DCFB655}" dt="2022-09-30T06:24:28.026" v="1806" actId="478"/>
          <ac:picMkLst>
            <pc:docMk/>
            <pc:sldMk cId="1673616321" sldId="381"/>
            <ac:picMk id="15" creationId="{3B1271F4-C919-0883-9DEA-453A4AC36CC5}"/>
          </ac:picMkLst>
        </pc:picChg>
        <pc:picChg chg="del">
          <ac:chgData name="Steven Morgan" userId="4d6e72d6-145e-4747-84e7-891fc11f580e" providerId="ADAL" clId="{E6501530-A78B-044E-9857-8C192DCFB655}" dt="2022-09-30T06:24:28.026" v="1806" actId="478"/>
          <ac:picMkLst>
            <pc:docMk/>
            <pc:sldMk cId="1673616321" sldId="381"/>
            <ac:picMk id="17" creationId="{3A932A65-ECC7-18EF-E895-419F54A4FE92}"/>
          </ac:picMkLst>
        </pc:picChg>
        <pc:picChg chg="del">
          <ac:chgData name="Steven Morgan" userId="4d6e72d6-145e-4747-84e7-891fc11f580e" providerId="ADAL" clId="{E6501530-A78B-044E-9857-8C192DCFB655}" dt="2022-09-30T06:24:28.026" v="1806" actId="478"/>
          <ac:picMkLst>
            <pc:docMk/>
            <pc:sldMk cId="1673616321" sldId="381"/>
            <ac:picMk id="18" creationId="{1DFFDA92-4649-C4E1-DFF9-151955CCA4E3}"/>
          </ac:picMkLst>
        </pc:picChg>
        <pc:picChg chg="del">
          <ac:chgData name="Steven Morgan" userId="4d6e72d6-145e-4747-84e7-891fc11f580e" providerId="ADAL" clId="{E6501530-A78B-044E-9857-8C192DCFB655}" dt="2022-09-30T06:24:28.026" v="1806" actId="478"/>
          <ac:picMkLst>
            <pc:docMk/>
            <pc:sldMk cId="1673616321" sldId="381"/>
            <ac:picMk id="19" creationId="{DD0F0D9B-E32F-823C-F216-C3F32C653D90}"/>
          </ac:picMkLst>
        </pc:picChg>
        <pc:picChg chg="del">
          <ac:chgData name="Steven Morgan" userId="4d6e72d6-145e-4747-84e7-891fc11f580e" providerId="ADAL" clId="{E6501530-A78B-044E-9857-8C192DCFB655}" dt="2022-09-30T06:24:28.026" v="1806" actId="478"/>
          <ac:picMkLst>
            <pc:docMk/>
            <pc:sldMk cId="1673616321" sldId="381"/>
            <ac:picMk id="21" creationId="{C6E3A022-1D2D-801D-107A-D6F7741E0DEE}"/>
          </ac:picMkLst>
        </pc:picChg>
        <pc:picChg chg="del">
          <ac:chgData name="Steven Morgan" userId="4d6e72d6-145e-4747-84e7-891fc11f580e" providerId="ADAL" clId="{E6501530-A78B-044E-9857-8C192DCFB655}" dt="2022-09-30T06:24:28.026" v="1806" actId="478"/>
          <ac:picMkLst>
            <pc:docMk/>
            <pc:sldMk cId="1673616321" sldId="381"/>
            <ac:picMk id="23" creationId="{AB5A8378-3FCB-663B-3F42-6AC68BA2C24F}"/>
          </ac:picMkLst>
        </pc:picChg>
        <pc:picChg chg="del">
          <ac:chgData name="Steven Morgan" userId="4d6e72d6-145e-4747-84e7-891fc11f580e" providerId="ADAL" clId="{E6501530-A78B-044E-9857-8C192DCFB655}" dt="2022-09-30T06:24:29.029" v="1807" actId="478"/>
          <ac:picMkLst>
            <pc:docMk/>
            <pc:sldMk cId="1673616321" sldId="381"/>
            <ac:picMk id="26" creationId="{BC37251C-879E-566C-7085-56DB8028EE8A}"/>
          </ac:picMkLst>
        </pc:picChg>
      </pc:sldChg>
      <pc:sldChg chg="addSp delSp modSp add mod modTransition modNotesTx">
        <pc:chgData name="Steven Morgan" userId="4d6e72d6-145e-4747-84e7-891fc11f580e" providerId="ADAL" clId="{E6501530-A78B-044E-9857-8C192DCFB655}" dt="2022-10-03T12:45:17.032" v="5617" actId="20577"/>
        <pc:sldMkLst>
          <pc:docMk/>
          <pc:sldMk cId="3695536252" sldId="382"/>
        </pc:sldMkLst>
        <pc:spChg chg="add mod">
          <ac:chgData name="Steven Morgan" userId="4d6e72d6-145e-4747-84e7-891fc11f580e" providerId="ADAL" clId="{E6501530-A78B-044E-9857-8C192DCFB655}" dt="2022-10-02T12:33:14.143" v="2879" actId="1036"/>
          <ac:spMkLst>
            <pc:docMk/>
            <pc:sldMk cId="3695536252" sldId="382"/>
            <ac:spMk id="4" creationId="{40E69E63-4C05-7D76-D5E0-A6738CCF3204}"/>
          </ac:spMkLst>
        </pc:spChg>
        <pc:spChg chg="add mod">
          <ac:chgData name="Steven Morgan" userId="4d6e72d6-145e-4747-84e7-891fc11f580e" providerId="ADAL" clId="{E6501530-A78B-044E-9857-8C192DCFB655}" dt="2022-10-02T12:34:14.025" v="2885" actId="1038"/>
          <ac:spMkLst>
            <pc:docMk/>
            <pc:sldMk cId="3695536252" sldId="382"/>
            <ac:spMk id="6" creationId="{8229B89E-9D26-DB8E-1B2E-66E297859CE1}"/>
          </ac:spMkLst>
        </pc:spChg>
        <pc:spChg chg="mod">
          <ac:chgData name="Steven Morgan" userId="4d6e72d6-145e-4747-84e7-891fc11f580e" providerId="ADAL" clId="{E6501530-A78B-044E-9857-8C192DCFB655}" dt="2022-09-30T06:26:07.046" v="1824" actId="20577"/>
          <ac:spMkLst>
            <pc:docMk/>
            <pc:sldMk cId="3695536252" sldId="382"/>
            <ac:spMk id="9" creationId="{928E39DE-8246-700D-D960-4903E096C86B}"/>
          </ac:spMkLst>
        </pc:spChg>
        <pc:spChg chg="add mod">
          <ac:chgData name="Steven Morgan" userId="4d6e72d6-145e-4747-84e7-891fc11f580e" providerId="ADAL" clId="{E6501530-A78B-044E-9857-8C192DCFB655}" dt="2022-10-03T01:52:36.887" v="2955" actId="1076"/>
          <ac:spMkLst>
            <pc:docMk/>
            <pc:sldMk cId="3695536252" sldId="382"/>
            <ac:spMk id="13" creationId="{E9C3B43C-8B44-1273-2884-9296DC4DB251}"/>
          </ac:spMkLst>
        </pc:spChg>
        <pc:spChg chg="add mod">
          <ac:chgData name="Steven Morgan" userId="4d6e72d6-145e-4747-84e7-891fc11f580e" providerId="ADAL" clId="{E6501530-A78B-044E-9857-8C192DCFB655}" dt="2022-10-03T01:52:36.887" v="2955" actId="1076"/>
          <ac:spMkLst>
            <pc:docMk/>
            <pc:sldMk cId="3695536252" sldId="382"/>
            <ac:spMk id="14" creationId="{D5B47869-F4D3-2B94-28F0-F7732827395B}"/>
          </ac:spMkLst>
        </pc:spChg>
        <pc:spChg chg="add mod">
          <ac:chgData name="Steven Morgan" userId="4d6e72d6-145e-4747-84e7-891fc11f580e" providerId="ADAL" clId="{E6501530-A78B-044E-9857-8C192DCFB655}" dt="2022-10-03T03:01:46.035" v="3443" actId="20577"/>
          <ac:spMkLst>
            <pc:docMk/>
            <pc:sldMk cId="3695536252" sldId="382"/>
            <ac:spMk id="15" creationId="{465F19C6-7CF7-515E-59A0-208FE962E321}"/>
          </ac:spMkLst>
        </pc:spChg>
        <pc:spChg chg="del mod topLvl">
          <ac:chgData name="Steven Morgan" userId="4d6e72d6-145e-4747-84e7-891fc11f580e" providerId="ADAL" clId="{E6501530-A78B-044E-9857-8C192DCFB655}" dt="2022-10-03T01:54:50.876" v="2977" actId="478"/>
          <ac:spMkLst>
            <pc:docMk/>
            <pc:sldMk cId="3695536252" sldId="382"/>
            <ac:spMk id="20" creationId="{D72A9793-94A9-30BB-F8BF-F34B31A6A1C1}"/>
          </ac:spMkLst>
        </pc:spChg>
        <pc:spChg chg="del">
          <ac:chgData name="Steven Morgan" userId="4d6e72d6-145e-4747-84e7-891fc11f580e" providerId="ADAL" clId="{E6501530-A78B-044E-9857-8C192DCFB655}" dt="2022-10-02T12:23:42.173" v="2842" actId="478"/>
          <ac:spMkLst>
            <pc:docMk/>
            <pc:sldMk cId="3695536252" sldId="382"/>
            <ac:spMk id="28" creationId="{D6BFB5A0-9FA0-59E7-3562-B1080E0805B4}"/>
          </ac:spMkLst>
        </pc:spChg>
        <pc:grpChg chg="add mod">
          <ac:chgData name="Steven Morgan" userId="4d6e72d6-145e-4747-84e7-891fc11f580e" providerId="ADAL" clId="{E6501530-A78B-044E-9857-8C192DCFB655}" dt="2022-10-03T01:52:36.887" v="2955" actId="1076"/>
          <ac:grpSpMkLst>
            <pc:docMk/>
            <pc:sldMk cId="3695536252" sldId="382"/>
            <ac:grpSpMk id="5" creationId="{64FE1647-6944-BE40-25B4-3F8EB3C332DC}"/>
          </ac:grpSpMkLst>
        </pc:grpChg>
        <pc:grpChg chg="add mod">
          <ac:chgData name="Steven Morgan" userId="4d6e72d6-145e-4747-84e7-891fc11f580e" providerId="ADAL" clId="{E6501530-A78B-044E-9857-8C192DCFB655}" dt="2022-10-03T01:52:36.887" v="2955" actId="1076"/>
          <ac:grpSpMkLst>
            <pc:docMk/>
            <pc:sldMk cId="3695536252" sldId="382"/>
            <ac:grpSpMk id="12" creationId="{85127210-EC6D-F64B-82AE-F1C0D7D9C867}"/>
          </ac:grpSpMkLst>
        </pc:grpChg>
        <pc:grpChg chg="add del mod">
          <ac:chgData name="Steven Morgan" userId="4d6e72d6-145e-4747-84e7-891fc11f580e" providerId="ADAL" clId="{E6501530-A78B-044E-9857-8C192DCFB655}" dt="2022-10-03T01:54:48.161" v="2976" actId="165"/>
          <ac:grpSpMkLst>
            <pc:docMk/>
            <pc:sldMk cId="3695536252" sldId="382"/>
            <ac:grpSpMk id="18" creationId="{DFB069B6-290F-220A-E8FE-33A8265ADC8F}"/>
          </ac:grpSpMkLst>
        </pc:grpChg>
        <pc:picChg chg="add mod">
          <ac:chgData name="Steven Morgan" userId="4d6e72d6-145e-4747-84e7-891fc11f580e" providerId="ADAL" clId="{E6501530-A78B-044E-9857-8C192DCFB655}" dt="2022-10-03T03:00:58.065" v="3437" actId="1076"/>
          <ac:picMkLst>
            <pc:docMk/>
            <pc:sldMk cId="3695536252" sldId="382"/>
            <ac:picMk id="3" creationId="{B25210A5-5E24-1C9D-C5ED-09B3F202635C}"/>
          </ac:picMkLst>
        </pc:picChg>
        <pc:picChg chg="add mod modCrop">
          <ac:chgData name="Steven Morgan" userId="4d6e72d6-145e-4747-84e7-891fc11f580e" providerId="ADAL" clId="{E6501530-A78B-044E-9857-8C192DCFB655}" dt="2022-10-02T12:32:36.743" v="2873" actId="1076"/>
          <ac:picMkLst>
            <pc:docMk/>
            <pc:sldMk cId="3695536252" sldId="382"/>
            <ac:picMk id="8" creationId="{F9EBE2D8-A095-0E18-4412-0E17453C20ED}"/>
          </ac:picMkLst>
        </pc:picChg>
        <pc:picChg chg="add mod modCrop">
          <ac:chgData name="Steven Morgan" userId="4d6e72d6-145e-4747-84e7-891fc11f580e" providerId="ADAL" clId="{E6501530-A78B-044E-9857-8C192DCFB655}" dt="2022-10-02T12:28:57.812" v="2861" actId="14100"/>
          <ac:picMkLst>
            <pc:docMk/>
            <pc:sldMk cId="3695536252" sldId="382"/>
            <ac:picMk id="10" creationId="{C4757B1E-520C-CC67-3827-DC3ED1CD7636}"/>
          </ac:picMkLst>
        </pc:picChg>
        <pc:picChg chg="add mod modCrop">
          <ac:chgData name="Steven Morgan" userId="4d6e72d6-145e-4747-84e7-891fc11f580e" providerId="ADAL" clId="{E6501530-A78B-044E-9857-8C192DCFB655}" dt="2022-10-02T12:34:32.127" v="2898" actId="1035"/>
          <ac:picMkLst>
            <pc:docMk/>
            <pc:sldMk cId="3695536252" sldId="382"/>
            <ac:picMk id="11" creationId="{B6454380-09CF-37D0-8AD1-5D19B88D0148}"/>
          </ac:picMkLst>
        </pc:picChg>
        <pc:picChg chg="add del mod">
          <ac:chgData name="Steven Morgan" userId="4d6e72d6-145e-4747-84e7-891fc11f580e" providerId="ADAL" clId="{E6501530-A78B-044E-9857-8C192DCFB655}" dt="2022-10-03T03:00:47.278" v="3432" actId="478"/>
          <ac:picMkLst>
            <pc:docMk/>
            <pc:sldMk cId="3695536252" sldId="382"/>
            <ac:picMk id="16" creationId="{D0CD69A2-8F52-229D-6D9E-FD5ED5B6B76A}"/>
          </ac:picMkLst>
        </pc:picChg>
        <pc:picChg chg="mod topLvl modCrop">
          <ac:chgData name="Steven Morgan" userId="4d6e72d6-145e-4747-84e7-891fc11f580e" providerId="ADAL" clId="{E6501530-A78B-044E-9857-8C192DCFB655}" dt="2022-10-03T01:57:46.834" v="3014" actId="1035"/>
          <ac:picMkLst>
            <pc:docMk/>
            <pc:sldMk cId="3695536252" sldId="382"/>
            <ac:picMk id="19" creationId="{7772168C-5130-C925-6F0E-E7C724BC82FB}"/>
          </ac:picMkLst>
        </pc:picChg>
        <pc:picChg chg="add mod modCrop">
          <ac:chgData name="Steven Morgan" userId="4d6e72d6-145e-4747-84e7-891fc11f580e" providerId="ADAL" clId="{E6501530-A78B-044E-9857-8C192DCFB655}" dt="2022-10-03T01:59:43.226" v="3039" actId="1037"/>
          <ac:picMkLst>
            <pc:docMk/>
            <pc:sldMk cId="3695536252" sldId="382"/>
            <ac:picMk id="21" creationId="{8E9041FD-4143-4D43-57B4-B0529A02B12E}"/>
          </ac:picMkLst>
        </pc:picChg>
        <pc:picChg chg="add mod modCrop">
          <ac:chgData name="Steven Morgan" userId="4d6e72d6-145e-4747-84e7-891fc11f580e" providerId="ADAL" clId="{E6501530-A78B-044E-9857-8C192DCFB655}" dt="2022-10-03T01:57:46.834" v="3014" actId="1035"/>
          <ac:picMkLst>
            <pc:docMk/>
            <pc:sldMk cId="3695536252" sldId="382"/>
            <ac:picMk id="22" creationId="{A3EAA324-67F8-9F9A-DCB9-D977F8877592}"/>
          </ac:picMkLst>
        </pc:picChg>
        <pc:picChg chg="add mod modCrop">
          <ac:chgData name="Steven Morgan" userId="4d6e72d6-145e-4747-84e7-891fc11f580e" providerId="ADAL" clId="{E6501530-A78B-044E-9857-8C192DCFB655}" dt="2022-10-03T01:57:46.834" v="3014" actId="1035"/>
          <ac:picMkLst>
            <pc:docMk/>
            <pc:sldMk cId="3695536252" sldId="382"/>
            <ac:picMk id="23" creationId="{EED1255C-5885-2873-770E-D4B084C16C40}"/>
          </ac:picMkLst>
        </pc:picChg>
        <pc:picChg chg="add mod modCrop">
          <ac:chgData name="Steven Morgan" userId="4d6e72d6-145e-4747-84e7-891fc11f580e" providerId="ADAL" clId="{E6501530-A78B-044E-9857-8C192DCFB655}" dt="2022-10-03T01:59:43.226" v="3039" actId="1037"/>
          <ac:picMkLst>
            <pc:docMk/>
            <pc:sldMk cId="3695536252" sldId="382"/>
            <ac:picMk id="24" creationId="{4357F797-AE4C-C5EE-B5DE-A652686DE1E4}"/>
          </ac:picMkLst>
        </pc:picChg>
        <pc:picChg chg="add mod">
          <ac:chgData name="Steven Morgan" userId="4d6e72d6-145e-4747-84e7-891fc11f580e" providerId="ADAL" clId="{E6501530-A78B-044E-9857-8C192DCFB655}" dt="2022-10-03T03:00:51.081" v="3434" actId="1076"/>
          <ac:picMkLst>
            <pc:docMk/>
            <pc:sldMk cId="3695536252" sldId="382"/>
            <ac:picMk id="25" creationId="{5BD3B12C-07FD-480D-64C2-BB3941FC084C}"/>
          </ac:picMkLst>
        </pc:picChg>
      </pc:sldChg>
      <pc:sldChg chg="addSp delSp modSp add mod modTransition modNotesTx">
        <pc:chgData name="Steven Morgan" userId="4d6e72d6-145e-4747-84e7-891fc11f580e" providerId="ADAL" clId="{E6501530-A78B-044E-9857-8C192DCFB655}" dt="2022-10-03T13:10:12.479" v="6425" actId="20577"/>
        <pc:sldMkLst>
          <pc:docMk/>
          <pc:sldMk cId="2715212476" sldId="383"/>
        </pc:sldMkLst>
        <pc:spChg chg="add del mod">
          <ac:chgData name="Steven Morgan" userId="4d6e72d6-145e-4747-84e7-891fc11f580e" providerId="ADAL" clId="{E6501530-A78B-044E-9857-8C192DCFB655}" dt="2022-10-02T11:48:06.870" v="2727"/>
          <ac:spMkLst>
            <pc:docMk/>
            <pc:sldMk cId="2715212476" sldId="383"/>
            <ac:spMk id="2" creationId="{E55AF0C9-F0F0-5D0A-AC4F-4D4B87A61224}"/>
          </ac:spMkLst>
        </pc:spChg>
        <pc:spChg chg="mod">
          <ac:chgData name="Steven Morgan" userId="4d6e72d6-145e-4747-84e7-891fc11f580e" providerId="ADAL" clId="{E6501530-A78B-044E-9857-8C192DCFB655}" dt="2022-09-30T06:26:22.741" v="1846" actId="20577"/>
          <ac:spMkLst>
            <pc:docMk/>
            <pc:sldMk cId="2715212476" sldId="383"/>
            <ac:spMk id="9" creationId="{928E39DE-8246-700D-D960-4903E096C86B}"/>
          </ac:spMkLst>
        </pc:spChg>
        <pc:spChg chg="mod">
          <ac:chgData name="Steven Morgan" userId="4d6e72d6-145e-4747-84e7-891fc11f580e" providerId="ADAL" clId="{E6501530-A78B-044E-9857-8C192DCFB655}" dt="2022-10-02T11:52:00.813" v="2732" actId="1076"/>
          <ac:spMkLst>
            <pc:docMk/>
            <pc:sldMk cId="2715212476" sldId="383"/>
            <ac:spMk id="28" creationId="{D6BFB5A0-9FA0-59E7-3562-B1080E0805B4}"/>
          </ac:spMkLst>
        </pc:spChg>
        <pc:picChg chg="add mod">
          <ac:chgData name="Steven Morgan" userId="4d6e72d6-145e-4747-84e7-891fc11f580e" providerId="ADAL" clId="{E6501530-A78B-044E-9857-8C192DCFB655}" dt="2022-10-02T11:52:03.934" v="2733" actId="1076"/>
          <ac:picMkLst>
            <pc:docMk/>
            <pc:sldMk cId="2715212476" sldId="383"/>
            <ac:picMk id="4" creationId="{1B9F2520-212F-AC57-48B6-97A64D709FF6}"/>
          </ac:picMkLst>
        </pc:picChg>
      </pc:sldChg>
      <pc:sldChg chg="addSp delSp modSp add mod modTransition modNotesTx">
        <pc:chgData name="Steven Morgan" userId="4d6e72d6-145e-4747-84e7-891fc11f580e" providerId="ADAL" clId="{E6501530-A78B-044E-9857-8C192DCFB655}" dt="2022-10-03T13:14:12.447" v="6946" actId="20577"/>
        <pc:sldMkLst>
          <pc:docMk/>
          <pc:sldMk cId="2019635786" sldId="384"/>
        </pc:sldMkLst>
        <pc:spChg chg="mod">
          <ac:chgData name="Steven Morgan" userId="4d6e72d6-145e-4747-84e7-891fc11f580e" providerId="ADAL" clId="{E6501530-A78B-044E-9857-8C192DCFB655}" dt="2022-09-30T06:32:18.611" v="1859" actId="20577"/>
          <ac:spMkLst>
            <pc:docMk/>
            <pc:sldMk cId="2019635786" sldId="384"/>
            <ac:spMk id="9" creationId="{928E39DE-8246-700D-D960-4903E096C86B}"/>
          </ac:spMkLst>
        </pc:spChg>
        <pc:spChg chg="add mod">
          <ac:chgData name="Steven Morgan" userId="4d6e72d6-145e-4747-84e7-891fc11f580e" providerId="ADAL" clId="{E6501530-A78B-044E-9857-8C192DCFB655}" dt="2022-10-01T02:37:50.678" v="2449" actId="1038"/>
          <ac:spMkLst>
            <pc:docMk/>
            <pc:sldMk cId="2019635786" sldId="384"/>
            <ac:spMk id="14" creationId="{4FF4632C-AADE-DD6A-7FB9-5FEF661C4A48}"/>
          </ac:spMkLst>
        </pc:spChg>
        <pc:spChg chg="add mod">
          <ac:chgData name="Steven Morgan" userId="4d6e72d6-145e-4747-84e7-891fc11f580e" providerId="ADAL" clId="{E6501530-A78B-044E-9857-8C192DCFB655}" dt="2022-10-01T02:38:11.775" v="2462" actId="1038"/>
          <ac:spMkLst>
            <pc:docMk/>
            <pc:sldMk cId="2019635786" sldId="384"/>
            <ac:spMk id="15" creationId="{1A593BB9-3AB7-2E44-84CF-0ED897A720C2}"/>
          </ac:spMkLst>
        </pc:spChg>
        <pc:spChg chg="mod">
          <ac:chgData name="Steven Morgan" userId="4d6e72d6-145e-4747-84e7-891fc11f580e" providerId="ADAL" clId="{E6501530-A78B-044E-9857-8C192DCFB655}" dt="2022-10-01T02:37:18.362" v="2437" actId="1037"/>
          <ac:spMkLst>
            <pc:docMk/>
            <pc:sldMk cId="2019635786" sldId="384"/>
            <ac:spMk id="28" creationId="{D6BFB5A0-9FA0-59E7-3562-B1080E0805B4}"/>
          </ac:spMkLst>
        </pc:spChg>
        <pc:picChg chg="add mod">
          <ac:chgData name="Steven Morgan" userId="4d6e72d6-145e-4747-84e7-891fc11f580e" providerId="ADAL" clId="{E6501530-A78B-044E-9857-8C192DCFB655}" dt="2022-10-01T02:34:43.839" v="2407" actId="1038"/>
          <ac:picMkLst>
            <pc:docMk/>
            <pc:sldMk cId="2019635786" sldId="384"/>
            <ac:picMk id="3" creationId="{28897EE2-AD46-9212-34BD-61593CE3B3A5}"/>
          </ac:picMkLst>
        </pc:picChg>
        <pc:picChg chg="add del mod">
          <ac:chgData name="Steven Morgan" userId="4d6e72d6-145e-4747-84e7-891fc11f580e" providerId="ADAL" clId="{E6501530-A78B-044E-9857-8C192DCFB655}" dt="2022-09-30T06:51:32.598" v="2090" actId="478"/>
          <ac:picMkLst>
            <pc:docMk/>
            <pc:sldMk cId="2019635786" sldId="384"/>
            <ac:picMk id="5" creationId="{53895997-87A9-1132-99A9-F77658152030}"/>
          </ac:picMkLst>
        </pc:picChg>
        <pc:picChg chg="add mod modCrop">
          <ac:chgData name="Steven Morgan" userId="4d6e72d6-145e-4747-84e7-891fc11f580e" providerId="ADAL" clId="{E6501530-A78B-044E-9857-8C192DCFB655}" dt="2022-10-01T02:34:23.801" v="2401" actId="1076"/>
          <ac:picMkLst>
            <pc:docMk/>
            <pc:sldMk cId="2019635786" sldId="384"/>
            <ac:picMk id="8" creationId="{033BDC31-CF26-4970-68C8-B851B065DA57}"/>
          </ac:picMkLst>
        </pc:picChg>
        <pc:picChg chg="add mod">
          <ac:chgData name="Steven Morgan" userId="4d6e72d6-145e-4747-84e7-891fc11f580e" providerId="ADAL" clId="{E6501530-A78B-044E-9857-8C192DCFB655}" dt="2022-09-30T06:54:15.705" v="2107" actId="688"/>
          <ac:picMkLst>
            <pc:docMk/>
            <pc:sldMk cId="2019635786" sldId="384"/>
            <ac:picMk id="11" creationId="{0F72FC23-65E1-A8DF-D8B5-2B3604BD508A}"/>
          </ac:picMkLst>
        </pc:picChg>
      </pc:sldChg>
      <pc:sldChg chg="addSp modSp add mod modTransition modNotesTx">
        <pc:chgData name="Steven Morgan" userId="4d6e72d6-145e-4747-84e7-891fc11f580e" providerId="ADAL" clId="{E6501530-A78B-044E-9857-8C192DCFB655}" dt="2022-10-03T13:17:37.844" v="7551" actId="20577"/>
        <pc:sldMkLst>
          <pc:docMk/>
          <pc:sldMk cId="2110748517" sldId="385"/>
        </pc:sldMkLst>
        <pc:spChg chg="mod">
          <ac:chgData name="Steven Morgan" userId="4d6e72d6-145e-4747-84e7-891fc11f580e" providerId="ADAL" clId="{E6501530-A78B-044E-9857-8C192DCFB655}" dt="2022-09-30T06:34:37.335" v="1866" actId="20577"/>
          <ac:spMkLst>
            <pc:docMk/>
            <pc:sldMk cId="2110748517" sldId="385"/>
            <ac:spMk id="9" creationId="{928E39DE-8246-700D-D960-4903E096C86B}"/>
          </ac:spMkLst>
        </pc:spChg>
        <pc:spChg chg="mod">
          <ac:chgData name="Steven Morgan" userId="4d6e72d6-145e-4747-84e7-891fc11f580e" providerId="ADAL" clId="{E6501530-A78B-044E-9857-8C192DCFB655}" dt="2022-10-02T12:01:57.802" v="2734" actId="1076"/>
          <ac:spMkLst>
            <pc:docMk/>
            <pc:sldMk cId="2110748517" sldId="385"/>
            <ac:spMk id="28" creationId="{D6BFB5A0-9FA0-59E7-3562-B1080E0805B4}"/>
          </ac:spMkLst>
        </pc:spChg>
        <pc:picChg chg="add mod">
          <ac:chgData name="Steven Morgan" userId="4d6e72d6-145e-4747-84e7-891fc11f580e" providerId="ADAL" clId="{E6501530-A78B-044E-9857-8C192DCFB655}" dt="2022-09-30T06:54:41.064" v="2112" actId="1076"/>
          <ac:picMkLst>
            <pc:docMk/>
            <pc:sldMk cId="2110748517" sldId="385"/>
            <ac:picMk id="3" creationId="{ABD251DF-44B7-ECE3-016D-BFAFD56C49B4}"/>
          </ac:picMkLst>
        </pc:picChg>
      </pc:sldChg>
      <pc:sldChg chg="addSp delSp modSp add mod modTransition modNotesTx">
        <pc:chgData name="Steven Morgan" userId="4d6e72d6-145e-4747-84e7-891fc11f580e" providerId="ADAL" clId="{E6501530-A78B-044E-9857-8C192DCFB655}" dt="2022-10-03T13:16:25.008" v="7481" actId="20577"/>
        <pc:sldMkLst>
          <pc:docMk/>
          <pc:sldMk cId="1388701539" sldId="386"/>
        </pc:sldMkLst>
        <pc:spChg chg="mod">
          <ac:chgData name="Steven Morgan" userId="4d6e72d6-145e-4747-84e7-891fc11f580e" providerId="ADAL" clId="{E6501530-A78B-044E-9857-8C192DCFB655}" dt="2022-10-02T11:05:45.404" v="2598" actId="1035"/>
          <ac:spMkLst>
            <pc:docMk/>
            <pc:sldMk cId="1388701539" sldId="386"/>
            <ac:spMk id="14" creationId="{4FF4632C-AADE-DD6A-7FB9-5FEF661C4A48}"/>
          </ac:spMkLst>
        </pc:spChg>
        <pc:picChg chg="mod">
          <ac:chgData name="Steven Morgan" userId="4d6e72d6-145e-4747-84e7-891fc11f580e" providerId="ADAL" clId="{E6501530-A78B-044E-9857-8C192DCFB655}" dt="2022-10-02T10:53:50.913" v="2490" actId="1076"/>
          <ac:picMkLst>
            <pc:docMk/>
            <pc:sldMk cId="1388701539" sldId="386"/>
            <ac:picMk id="8" creationId="{033BDC31-CF26-4970-68C8-B851B065DA57}"/>
          </ac:picMkLst>
        </pc:picChg>
        <pc:picChg chg="add mod">
          <ac:chgData name="Steven Morgan" userId="4d6e72d6-145e-4747-84e7-891fc11f580e" providerId="ADAL" clId="{E6501530-A78B-044E-9857-8C192DCFB655}" dt="2022-10-02T10:53:39.349" v="2485" actId="1076"/>
          <ac:picMkLst>
            <pc:docMk/>
            <pc:sldMk cId="1388701539" sldId="386"/>
            <ac:picMk id="12" creationId="{8BEC17CF-E49A-2F13-4053-A5F306A2BF2F}"/>
          </ac:picMkLst>
        </pc:picChg>
        <pc:picChg chg="add mod">
          <ac:chgData name="Steven Morgan" userId="4d6e72d6-145e-4747-84e7-891fc11f580e" providerId="ADAL" clId="{E6501530-A78B-044E-9857-8C192DCFB655}" dt="2022-10-02T10:52:12.544" v="2466"/>
          <ac:picMkLst>
            <pc:docMk/>
            <pc:sldMk cId="1388701539" sldId="386"/>
            <ac:picMk id="13" creationId="{91E6E552-CC49-C4FF-BBA6-4A3F42A92085}"/>
          </ac:picMkLst>
        </pc:picChg>
        <pc:picChg chg="add mod">
          <ac:chgData name="Steven Morgan" userId="4d6e72d6-145e-4747-84e7-891fc11f580e" providerId="ADAL" clId="{E6501530-A78B-044E-9857-8C192DCFB655}" dt="2022-10-02T10:55:23.857" v="2521" actId="1038"/>
          <ac:picMkLst>
            <pc:docMk/>
            <pc:sldMk cId="1388701539" sldId="386"/>
            <ac:picMk id="16" creationId="{419928C4-70CF-DBD5-2188-CE25CB79D761}"/>
          </ac:picMkLst>
        </pc:picChg>
        <pc:picChg chg="add mod">
          <ac:chgData name="Steven Morgan" userId="4d6e72d6-145e-4747-84e7-891fc11f580e" providerId="ADAL" clId="{E6501530-A78B-044E-9857-8C192DCFB655}" dt="2022-10-02T10:55:23.857" v="2521" actId="1038"/>
          <ac:picMkLst>
            <pc:docMk/>
            <pc:sldMk cId="1388701539" sldId="386"/>
            <ac:picMk id="17" creationId="{8BA57027-ACB1-FB6A-E8D0-2FEDD01F6D2D}"/>
          </ac:picMkLst>
        </pc:picChg>
        <pc:picChg chg="add mod">
          <ac:chgData name="Steven Morgan" userId="4d6e72d6-145e-4747-84e7-891fc11f580e" providerId="ADAL" clId="{E6501530-A78B-044E-9857-8C192DCFB655}" dt="2022-10-02T10:55:23.857" v="2521" actId="1038"/>
          <ac:picMkLst>
            <pc:docMk/>
            <pc:sldMk cId="1388701539" sldId="386"/>
            <ac:picMk id="18" creationId="{317AD239-6286-6558-8029-018C34A39986}"/>
          </ac:picMkLst>
        </pc:picChg>
        <pc:picChg chg="add mod">
          <ac:chgData name="Steven Morgan" userId="4d6e72d6-145e-4747-84e7-891fc11f580e" providerId="ADAL" clId="{E6501530-A78B-044E-9857-8C192DCFB655}" dt="2022-10-02T10:55:23.857" v="2521" actId="1038"/>
          <ac:picMkLst>
            <pc:docMk/>
            <pc:sldMk cId="1388701539" sldId="386"/>
            <ac:picMk id="19" creationId="{40EAD5E2-4FC8-3B80-F934-B1D81139720D}"/>
          </ac:picMkLst>
        </pc:picChg>
        <pc:picChg chg="add mod">
          <ac:chgData name="Steven Morgan" userId="4d6e72d6-145e-4747-84e7-891fc11f580e" providerId="ADAL" clId="{E6501530-A78B-044E-9857-8C192DCFB655}" dt="2022-10-02T10:55:23.857" v="2521" actId="1038"/>
          <ac:picMkLst>
            <pc:docMk/>
            <pc:sldMk cId="1388701539" sldId="386"/>
            <ac:picMk id="20" creationId="{E63588EF-2D75-B373-0251-A0A25DCBE314}"/>
          </ac:picMkLst>
        </pc:picChg>
        <pc:picChg chg="add mod">
          <ac:chgData name="Steven Morgan" userId="4d6e72d6-145e-4747-84e7-891fc11f580e" providerId="ADAL" clId="{E6501530-A78B-044E-9857-8C192DCFB655}" dt="2022-10-02T10:55:23.857" v="2521" actId="1038"/>
          <ac:picMkLst>
            <pc:docMk/>
            <pc:sldMk cId="1388701539" sldId="386"/>
            <ac:picMk id="21" creationId="{BCF33E76-E54E-2BB5-6D4C-9C7C47E238D6}"/>
          </ac:picMkLst>
        </pc:picChg>
        <pc:picChg chg="add mod">
          <ac:chgData name="Steven Morgan" userId="4d6e72d6-145e-4747-84e7-891fc11f580e" providerId="ADAL" clId="{E6501530-A78B-044E-9857-8C192DCFB655}" dt="2022-10-02T10:55:23.857" v="2521" actId="1038"/>
          <ac:picMkLst>
            <pc:docMk/>
            <pc:sldMk cId="1388701539" sldId="386"/>
            <ac:picMk id="22" creationId="{CE3D7581-706E-2891-0A3B-6F7604D3D050}"/>
          </ac:picMkLst>
        </pc:picChg>
        <pc:picChg chg="add del mod">
          <ac:chgData name="Steven Morgan" userId="4d6e72d6-145e-4747-84e7-891fc11f580e" providerId="ADAL" clId="{E6501530-A78B-044E-9857-8C192DCFB655}" dt="2022-10-02T10:55:13.112" v="2506" actId="478"/>
          <ac:picMkLst>
            <pc:docMk/>
            <pc:sldMk cId="1388701539" sldId="386"/>
            <ac:picMk id="23" creationId="{29FB6178-C3C8-ADEF-9413-54C7803BC826}"/>
          </ac:picMkLst>
        </pc:picChg>
      </pc:sldChg>
      <pc:sldChg chg="addSp delSp modSp add mod modTransition">
        <pc:chgData name="Steven Morgan" userId="4d6e72d6-145e-4747-84e7-891fc11f580e" providerId="ADAL" clId="{E6501530-A78B-044E-9857-8C192DCFB655}" dt="2022-10-03T02:36:05.773" v="3404"/>
        <pc:sldMkLst>
          <pc:docMk/>
          <pc:sldMk cId="1952271945" sldId="387"/>
        </pc:sldMkLst>
        <pc:spChg chg="mod">
          <ac:chgData name="Steven Morgan" userId="4d6e72d6-145e-4747-84e7-891fc11f580e" providerId="ADAL" clId="{E6501530-A78B-044E-9857-8C192DCFB655}" dt="2022-10-02T12:03:54.593" v="2778" actId="20577"/>
          <ac:spMkLst>
            <pc:docMk/>
            <pc:sldMk cId="1952271945" sldId="387"/>
            <ac:spMk id="9" creationId="{928E39DE-8246-700D-D960-4903E096C86B}"/>
          </ac:spMkLst>
        </pc:spChg>
        <pc:spChg chg="mod">
          <ac:chgData name="Steven Morgan" userId="4d6e72d6-145e-4747-84e7-891fc11f580e" providerId="ADAL" clId="{E6501530-A78B-044E-9857-8C192DCFB655}" dt="2022-10-02T12:08:36.604" v="2797" actId="12788"/>
          <ac:spMkLst>
            <pc:docMk/>
            <pc:sldMk cId="1952271945" sldId="387"/>
            <ac:spMk id="28" creationId="{D6BFB5A0-9FA0-59E7-3562-B1080E0805B4}"/>
          </ac:spMkLst>
        </pc:spChg>
        <pc:picChg chg="del">
          <ac:chgData name="Steven Morgan" userId="4d6e72d6-145e-4747-84e7-891fc11f580e" providerId="ADAL" clId="{E6501530-A78B-044E-9857-8C192DCFB655}" dt="2022-10-02T12:06:37.866" v="2783" actId="478"/>
          <ac:picMkLst>
            <pc:docMk/>
            <pc:sldMk cId="1952271945" sldId="387"/>
            <ac:picMk id="3" creationId="{ABD251DF-44B7-ECE3-016D-BFAFD56C49B4}"/>
          </ac:picMkLst>
        </pc:picChg>
        <pc:picChg chg="add del mod">
          <ac:chgData name="Steven Morgan" userId="4d6e72d6-145e-4747-84e7-891fc11f580e" providerId="ADAL" clId="{E6501530-A78B-044E-9857-8C192DCFB655}" dt="2022-10-02T12:08:02.270" v="2791" actId="478"/>
          <ac:picMkLst>
            <pc:docMk/>
            <pc:sldMk cId="1952271945" sldId="387"/>
            <ac:picMk id="4" creationId="{FD112972-FEFB-09EB-879E-5E2437BEB930}"/>
          </ac:picMkLst>
        </pc:picChg>
        <pc:picChg chg="add mod">
          <ac:chgData name="Steven Morgan" userId="4d6e72d6-145e-4747-84e7-891fc11f580e" providerId="ADAL" clId="{E6501530-A78B-044E-9857-8C192DCFB655}" dt="2022-10-02T12:08:40.248" v="2798" actId="1076"/>
          <ac:picMkLst>
            <pc:docMk/>
            <pc:sldMk cId="1952271945" sldId="387"/>
            <ac:picMk id="6" creationId="{FE0F1CF5-999D-5BC2-A8F9-271240A13656}"/>
          </ac:picMkLst>
        </pc:picChg>
        <pc:picChg chg="add del mod">
          <ac:chgData name="Steven Morgan" userId="4d6e72d6-145e-4747-84e7-891fc11f580e" providerId="ADAL" clId="{E6501530-A78B-044E-9857-8C192DCFB655}" dt="2022-10-02T12:08:02.270" v="2791" actId="478"/>
          <ac:picMkLst>
            <pc:docMk/>
            <pc:sldMk cId="1952271945" sldId="387"/>
            <ac:picMk id="10" creationId="{F8CD0D38-89F4-2C6B-4B1D-B85AF334196F}"/>
          </ac:picMkLst>
        </pc:picChg>
        <pc:picChg chg="add mod">
          <ac:chgData name="Steven Morgan" userId="4d6e72d6-145e-4747-84e7-891fc11f580e" providerId="ADAL" clId="{E6501530-A78B-044E-9857-8C192DCFB655}" dt="2022-10-02T12:08:52.275" v="2804" actId="1037"/>
          <ac:picMkLst>
            <pc:docMk/>
            <pc:sldMk cId="1952271945" sldId="387"/>
            <ac:picMk id="11" creationId="{57CAAC6C-C0C5-DE63-2C75-874A44533ACA}"/>
          </ac:picMkLst>
        </pc:picChg>
      </pc:sldChg>
      <pc:sldChg chg="addSp delSp modSp add mod modTransition modNotesTx">
        <pc:chgData name="Steven Morgan" userId="4d6e72d6-145e-4747-84e7-891fc11f580e" providerId="ADAL" clId="{E6501530-A78B-044E-9857-8C192DCFB655}" dt="2022-10-03T12:47:51.476" v="5789" actId="20577"/>
        <pc:sldMkLst>
          <pc:docMk/>
          <pc:sldMk cId="1241079572" sldId="388"/>
        </pc:sldMkLst>
        <pc:spChg chg="mod">
          <ac:chgData name="Steven Morgan" userId="4d6e72d6-145e-4747-84e7-891fc11f580e" providerId="ADAL" clId="{E6501530-A78B-044E-9857-8C192DCFB655}" dt="2022-10-03T02:01:50.026" v="3058" actId="20577"/>
          <ac:spMkLst>
            <pc:docMk/>
            <pc:sldMk cId="1241079572" sldId="388"/>
            <ac:spMk id="9" creationId="{928E39DE-8246-700D-D960-4903E096C86B}"/>
          </ac:spMkLst>
        </pc:spChg>
        <pc:spChg chg="del">
          <ac:chgData name="Steven Morgan" userId="4d6e72d6-145e-4747-84e7-891fc11f580e" providerId="ADAL" clId="{E6501530-A78B-044E-9857-8C192DCFB655}" dt="2022-10-03T02:03:50.654" v="3059" actId="478"/>
          <ac:spMkLst>
            <pc:docMk/>
            <pc:sldMk cId="1241079572" sldId="388"/>
            <ac:spMk id="13" creationId="{E9C3B43C-8B44-1273-2884-9296DC4DB251}"/>
          </ac:spMkLst>
        </pc:spChg>
        <pc:spChg chg="del">
          <ac:chgData name="Steven Morgan" userId="4d6e72d6-145e-4747-84e7-891fc11f580e" providerId="ADAL" clId="{E6501530-A78B-044E-9857-8C192DCFB655}" dt="2022-10-03T02:03:50.654" v="3059" actId="478"/>
          <ac:spMkLst>
            <pc:docMk/>
            <pc:sldMk cId="1241079572" sldId="388"/>
            <ac:spMk id="14" creationId="{D5B47869-F4D3-2B94-28F0-F7732827395B}"/>
          </ac:spMkLst>
        </pc:spChg>
        <pc:spChg chg="del">
          <ac:chgData name="Steven Morgan" userId="4d6e72d6-145e-4747-84e7-891fc11f580e" providerId="ADAL" clId="{E6501530-A78B-044E-9857-8C192DCFB655}" dt="2022-10-03T02:03:52.467" v="3060" actId="478"/>
          <ac:spMkLst>
            <pc:docMk/>
            <pc:sldMk cId="1241079572" sldId="388"/>
            <ac:spMk id="15" creationId="{465F19C6-7CF7-515E-59A0-208FE962E321}"/>
          </ac:spMkLst>
        </pc:spChg>
        <pc:spChg chg="add mod">
          <ac:chgData name="Steven Morgan" userId="4d6e72d6-145e-4747-84e7-891fc11f580e" providerId="ADAL" clId="{E6501530-A78B-044E-9857-8C192DCFB655}" dt="2022-10-03T02:05:54.392" v="3129" actId="1076"/>
          <ac:spMkLst>
            <pc:docMk/>
            <pc:sldMk cId="1241079572" sldId="388"/>
            <ac:spMk id="25" creationId="{665CA694-9779-568A-EA00-0999E2644EBC}"/>
          </ac:spMkLst>
        </pc:spChg>
        <pc:spChg chg="add mod">
          <ac:chgData name="Steven Morgan" userId="4d6e72d6-145e-4747-84e7-891fc11f580e" providerId="ADAL" clId="{E6501530-A78B-044E-9857-8C192DCFB655}" dt="2022-10-03T02:06:17.439" v="3130" actId="1076"/>
          <ac:spMkLst>
            <pc:docMk/>
            <pc:sldMk cId="1241079572" sldId="388"/>
            <ac:spMk id="26" creationId="{89A80D55-7D60-BFBA-E96C-A8F731AF412F}"/>
          </ac:spMkLst>
        </pc:spChg>
        <pc:grpChg chg="add mod">
          <ac:chgData name="Steven Morgan" userId="4d6e72d6-145e-4747-84e7-891fc11f580e" providerId="ADAL" clId="{E6501530-A78B-044E-9857-8C192DCFB655}" dt="2022-10-03T02:04:08.331" v="3064" actId="1076"/>
          <ac:grpSpMkLst>
            <pc:docMk/>
            <pc:sldMk cId="1241079572" sldId="388"/>
            <ac:grpSpMk id="2" creationId="{F4243458-06EF-A4FC-7A91-5747CF98F008}"/>
          </ac:grpSpMkLst>
        </pc:grpChg>
        <pc:grpChg chg="del">
          <ac:chgData name="Steven Morgan" userId="4d6e72d6-145e-4747-84e7-891fc11f580e" providerId="ADAL" clId="{E6501530-A78B-044E-9857-8C192DCFB655}" dt="2022-10-03T02:03:50.654" v="3059" actId="478"/>
          <ac:grpSpMkLst>
            <pc:docMk/>
            <pc:sldMk cId="1241079572" sldId="388"/>
            <ac:grpSpMk id="5" creationId="{64FE1647-6944-BE40-25B4-3F8EB3C332DC}"/>
          </ac:grpSpMkLst>
        </pc:grpChg>
        <pc:grpChg chg="del">
          <ac:chgData name="Steven Morgan" userId="4d6e72d6-145e-4747-84e7-891fc11f580e" providerId="ADAL" clId="{E6501530-A78B-044E-9857-8C192DCFB655}" dt="2022-10-03T02:03:50.654" v="3059" actId="478"/>
          <ac:grpSpMkLst>
            <pc:docMk/>
            <pc:sldMk cId="1241079572" sldId="388"/>
            <ac:grpSpMk id="12" creationId="{85127210-EC6D-F64B-82AE-F1C0D7D9C867}"/>
          </ac:grpSpMkLst>
        </pc:grpChg>
        <pc:picChg chg="del">
          <ac:chgData name="Steven Morgan" userId="4d6e72d6-145e-4747-84e7-891fc11f580e" providerId="ADAL" clId="{E6501530-A78B-044E-9857-8C192DCFB655}" dt="2022-10-03T02:03:53.626" v="3061" actId="478"/>
          <ac:picMkLst>
            <pc:docMk/>
            <pc:sldMk cId="1241079572" sldId="388"/>
            <ac:picMk id="16" creationId="{D0CD69A2-8F52-229D-6D9E-FD5ED5B6B76A}"/>
          </ac:picMkLst>
        </pc:picChg>
        <pc:picChg chg="add del mod">
          <ac:chgData name="Steven Morgan" userId="4d6e72d6-145e-4747-84e7-891fc11f580e" providerId="ADAL" clId="{E6501530-A78B-044E-9857-8C192DCFB655}" dt="2022-10-03T02:24:03.646" v="3144" actId="478"/>
          <ac:picMkLst>
            <pc:docMk/>
            <pc:sldMk cId="1241079572" sldId="388"/>
            <ac:picMk id="18" creationId="{472BBD44-3F0E-5A81-11C7-9DD99207F688}"/>
          </ac:picMkLst>
        </pc:picChg>
        <pc:picChg chg="add del mod">
          <ac:chgData name="Steven Morgan" userId="4d6e72d6-145e-4747-84e7-891fc11f580e" providerId="ADAL" clId="{E6501530-A78B-044E-9857-8C192DCFB655}" dt="2022-10-03T02:24:02.534" v="3143" actId="478"/>
          <ac:picMkLst>
            <pc:docMk/>
            <pc:sldMk cId="1241079572" sldId="388"/>
            <ac:picMk id="27" creationId="{36E715DB-9D59-E5A3-723E-C884BA78619F}"/>
          </ac:picMkLst>
        </pc:picChg>
        <pc:picChg chg="add mod">
          <ac:chgData name="Steven Morgan" userId="4d6e72d6-145e-4747-84e7-891fc11f580e" providerId="ADAL" clId="{E6501530-A78B-044E-9857-8C192DCFB655}" dt="2022-10-03T02:24:42.123" v="3151" actId="1076"/>
          <ac:picMkLst>
            <pc:docMk/>
            <pc:sldMk cId="1241079572" sldId="388"/>
            <ac:picMk id="29" creationId="{CAB65527-1AA7-1477-FDA8-A5AB6F088B88}"/>
          </ac:picMkLst>
        </pc:picChg>
      </pc:sldChg>
      <pc:sldChg chg="addSp modSp add mod modTransition">
        <pc:chgData name="Steven Morgan" userId="4d6e72d6-145e-4747-84e7-891fc11f580e" providerId="ADAL" clId="{E6501530-A78B-044E-9857-8C192DCFB655}" dt="2022-10-03T02:36:05.773" v="3404"/>
        <pc:sldMkLst>
          <pc:docMk/>
          <pc:sldMk cId="733867034" sldId="389"/>
        </pc:sldMkLst>
        <pc:spChg chg="mod">
          <ac:chgData name="Steven Morgan" userId="4d6e72d6-145e-4747-84e7-891fc11f580e" providerId="ADAL" clId="{E6501530-A78B-044E-9857-8C192DCFB655}" dt="2022-10-03T02:07:24.798" v="3140" actId="1076"/>
          <ac:spMkLst>
            <pc:docMk/>
            <pc:sldMk cId="733867034" sldId="389"/>
            <ac:spMk id="25" creationId="{665CA694-9779-568A-EA00-0999E2644EBC}"/>
          </ac:spMkLst>
        </pc:spChg>
        <pc:spChg chg="mod">
          <ac:chgData name="Steven Morgan" userId="4d6e72d6-145e-4747-84e7-891fc11f580e" providerId="ADAL" clId="{E6501530-A78B-044E-9857-8C192DCFB655}" dt="2022-10-03T02:07:01.740" v="3136" actId="20577"/>
          <ac:spMkLst>
            <pc:docMk/>
            <pc:sldMk cId="733867034" sldId="389"/>
            <ac:spMk id="26" creationId="{89A80D55-7D60-BFBA-E96C-A8F731AF412F}"/>
          </ac:spMkLst>
        </pc:spChg>
        <pc:picChg chg="add mod">
          <ac:chgData name="Steven Morgan" userId="4d6e72d6-145e-4747-84e7-891fc11f580e" providerId="ADAL" clId="{E6501530-A78B-044E-9857-8C192DCFB655}" dt="2022-10-03T02:24:58.266" v="3163" actId="1038"/>
          <ac:picMkLst>
            <pc:docMk/>
            <pc:sldMk cId="733867034" sldId="389"/>
            <ac:picMk id="14" creationId="{29072E5A-A5B4-1093-4153-542578504411}"/>
          </ac:picMkLst>
        </pc:picChg>
      </pc:sldChg>
      <pc:sldChg chg="modSp add mod modTransition modNotesTx">
        <pc:chgData name="Steven Morgan" userId="4d6e72d6-145e-4747-84e7-891fc11f580e" providerId="ADAL" clId="{E6501530-A78B-044E-9857-8C192DCFB655}" dt="2022-10-03T13:03:42.216" v="5981" actId="20577"/>
        <pc:sldMkLst>
          <pc:docMk/>
          <pc:sldMk cId="1866187664" sldId="390"/>
        </pc:sldMkLst>
        <pc:spChg chg="mod">
          <ac:chgData name="Steven Morgan" userId="4d6e72d6-145e-4747-84e7-891fc11f580e" providerId="ADAL" clId="{E6501530-A78B-044E-9857-8C192DCFB655}" dt="2022-10-03T02:26:00.667" v="3175" actId="20577"/>
          <ac:spMkLst>
            <pc:docMk/>
            <pc:sldMk cId="1866187664" sldId="390"/>
            <ac:spMk id="9" creationId="{928E39DE-8246-700D-D960-4903E096C86B}"/>
          </ac:spMkLst>
        </pc:spChg>
        <pc:spChg chg="mod">
          <ac:chgData name="Steven Morgan" userId="4d6e72d6-145e-4747-84e7-891fc11f580e" providerId="ADAL" clId="{E6501530-A78B-044E-9857-8C192DCFB655}" dt="2022-10-03T02:28:42.912" v="3251" actId="1076"/>
          <ac:spMkLst>
            <pc:docMk/>
            <pc:sldMk cId="1866187664" sldId="390"/>
            <ac:spMk id="25" creationId="{665CA694-9779-568A-EA00-0999E2644EBC}"/>
          </ac:spMkLst>
        </pc:spChg>
        <pc:spChg chg="mod">
          <ac:chgData name="Steven Morgan" userId="4d6e72d6-145e-4747-84e7-891fc11f580e" providerId="ADAL" clId="{E6501530-A78B-044E-9857-8C192DCFB655}" dt="2022-10-03T02:29:49.027" v="3272" actId="14100"/>
          <ac:spMkLst>
            <pc:docMk/>
            <pc:sldMk cId="1866187664" sldId="390"/>
            <ac:spMk id="26" creationId="{89A80D55-7D60-BFBA-E96C-A8F731AF412F}"/>
          </ac:spMkLst>
        </pc:spChg>
      </pc:sldChg>
      <pc:sldChg chg="addSp modSp add mod modTransition modNotesTx">
        <pc:chgData name="Steven Morgan" userId="4d6e72d6-145e-4747-84e7-891fc11f580e" providerId="ADAL" clId="{E6501530-A78B-044E-9857-8C192DCFB655}" dt="2022-10-03T13:07:48.823" v="6384" actId="20577"/>
        <pc:sldMkLst>
          <pc:docMk/>
          <pc:sldMk cId="1789777700" sldId="391"/>
        </pc:sldMkLst>
        <pc:spChg chg="mod">
          <ac:chgData name="Steven Morgan" userId="4d6e72d6-145e-4747-84e7-891fc11f580e" providerId="ADAL" clId="{E6501530-A78B-044E-9857-8C192DCFB655}" dt="2022-10-03T02:31:45.221" v="3299" actId="20577"/>
          <ac:spMkLst>
            <pc:docMk/>
            <pc:sldMk cId="1789777700" sldId="391"/>
            <ac:spMk id="9" creationId="{928E39DE-8246-700D-D960-4903E096C86B}"/>
          </ac:spMkLst>
        </pc:spChg>
        <pc:spChg chg="add mod">
          <ac:chgData name="Steven Morgan" userId="4d6e72d6-145e-4747-84e7-891fc11f580e" providerId="ADAL" clId="{E6501530-A78B-044E-9857-8C192DCFB655}" dt="2022-10-03T02:33:36.481" v="3330" actId="1038"/>
          <ac:spMkLst>
            <pc:docMk/>
            <pc:sldMk cId="1789777700" sldId="391"/>
            <ac:spMk id="16" creationId="{8F0D682E-ED8E-ABF7-B297-61A15F015909}"/>
          </ac:spMkLst>
        </pc:spChg>
        <pc:spChg chg="mod">
          <ac:chgData name="Steven Morgan" userId="4d6e72d6-145e-4747-84e7-891fc11f580e" providerId="ADAL" clId="{E6501530-A78B-044E-9857-8C192DCFB655}" dt="2022-10-03T02:34:36.879" v="3387" actId="1036"/>
          <ac:spMkLst>
            <pc:docMk/>
            <pc:sldMk cId="1789777700" sldId="391"/>
            <ac:spMk id="25" creationId="{665CA694-9779-568A-EA00-0999E2644EBC}"/>
          </ac:spMkLst>
        </pc:spChg>
        <pc:spChg chg="mod">
          <ac:chgData name="Steven Morgan" userId="4d6e72d6-145e-4747-84e7-891fc11f580e" providerId="ADAL" clId="{E6501530-A78B-044E-9857-8C192DCFB655}" dt="2022-10-03T02:34:13.657" v="3349" actId="1076"/>
          <ac:spMkLst>
            <pc:docMk/>
            <pc:sldMk cId="1789777700" sldId="391"/>
            <ac:spMk id="26" creationId="{89A80D55-7D60-BFBA-E96C-A8F731AF412F}"/>
          </ac:spMkLst>
        </pc:spChg>
        <pc:picChg chg="mod">
          <ac:chgData name="Steven Morgan" userId="4d6e72d6-145e-4747-84e7-891fc11f580e" providerId="ADAL" clId="{E6501530-A78B-044E-9857-8C192DCFB655}" dt="2022-10-03T02:32:47.430" v="3308" actId="1076"/>
          <ac:picMkLst>
            <pc:docMk/>
            <pc:sldMk cId="1789777700" sldId="391"/>
            <ac:picMk id="14" creationId="{29072E5A-A5B4-1093-4153-542578504411}"/>
          </ac:picMkLst>
        </pc:picChg>
        <pc:picChg chg="add mod">
          <ac:chgData name="Steven Morgan" userId="4d6e72d6-145e-4747-84e7-891fc11f580e" providerId="ADAL" clId="{E6501530-A78B-044E-9857-8C192DCFB655}" dt="2022-10-03T02:32:34.425" v="3305" actId="1076"/>
          <ac:picMkLst>
            <pc:docMk/>
            <pc:sldMk cId="1789777700" sldId="391"/>
            <ac:picMk id="15" creationId="{16BF9411-3EF9-A02D-8532-B9574E4EE896}"/>
          </ac:picMkLst>
        </pc:picChg>
      </pc:sldChg>
      <pc:sldChg chg="modSp add mod modTransition">
        <pc:chgData name="Steven Morgan" userId="4d6e72d6-145e-4747-84e7-891fc11f580e" providerId="ADAL" clId="{E6501530-A78B-044E-9857-8C192DCFB655}" dt="2022-10-03T02:36:05.773" v="3404"/>
        <pc:sldMkLst>
          <pc:docMk/>
          <pc:sldMk cId="1132970059" sldId="392"/>
        </pc:sldMkLst>
        <pc:spChg chg="mod">
          <ac:chgData name="Steven Morgan" userId="4d6e72d6-145e-4747-84e7-891fc11f580e" providerId="ADAL" clId="{E6501530-A78B-044E-9857-8C192DCFB655}" dt="2022-10-03T02:34:58.387" v="3399" actId="14100"/>
          <ac:spMkLst>
            <pc:docMk/>
            <pc:sldMk cId="1132970059" sldId="392"/>
            <ac:spMk id="25" creationId="{665CA694-9779-568A-EA00-0999E2644EBC}"/>
          </ac:spMkLst>
        </pc:spChg>
        <pc:picChg chg="mod">
          <ac:chgData name="Steven Morgan" userId="4d6e72d6-145e-4747-84e7-891fc11f580e" providerId="ADAL" clId="{E6501530-A78B-044E-9857-8C192DCFB655}" dt="2022-10-03T02:34:48.067" v="3389" actId="1076"/>
          <ac:picMkLst>
            <pc:docMk/>
            <pc:sldMk cId="1132970059" sldId="392"/>
            <ac:picMk id="14" creationId="{29072E5A-A5B4-1093-4153-542578504411}"/>
          </ac:picMkLst>
        </pc:picChg>
      </pc:sldChg>
      <pc:sldChg chg="addSp modSp add mod ord">
        <pc:chgData name="Steven Morgan" userId="4d6e72d6-145e-4747-84e7-891fc11f580e" providerId="ADAL" clId="{E6501530-A78B-044E-9857-8C192DCFB655}" dt="2022-10-03T12:40:52.926" v="5306" actId="20578"/>
        <pc:sldMkLst>
          <pc:docMk/>
          <pc:sldMk cId="48517946" sldId="393"/>
        </pc:sldMkLst>
        <pc:spChg chg="add mod">
          <ac:chgData name="Steven Morgan" userId="4d6e72d6-145e-4747-84e7-891fc11f580e" providerId="ADAL" clId="{E6501530-A78B-044E-9857-8C192DCFB655}" dt="2022-10-03T12:40:47.238" v="5305" actId="2085"/>
          <ac:spMkLst>
            <pc:docMk/>
            <pc:sldMk cId="48517946" sldId="393"/>
            <ac:spMk id="2" creationId="{375C1156-A95F-A526-10A4-FA02043B8E2F}"/>
          </ac:spMkLst>
        </pc:spChg>
      </pc:sldChg>
      <pc:sldChg chg="modSp add mod">
        <pc:chgData name="Steven Morgan" userId="4d6e72d6-145e-4747-84e7-891fc11f580e" providerId="ADAL" clId="{E6501530-A78B-044E-9857-8C192DCFB655}" dt="2022-10-03T12:41:06.060" v="5309" actId="14100"/>
        <pc:sldMkLst>
          <pc:docMk/>
          <pc:sldMk cId="2981653819" sldId="394"/>
        </pc:sldMkLst>
        <pc:spChg chg="mod">
          <ac:chgData name="Steven Morgan" userId="4d6e72d6-145e-4747-84e7-891fc11f580e" providerId="ADAL" clId="{E6501530-A78B-044E-9857-8C192DCFB655}" dt="2022-10-03T12:41:06.060" v="5309" actId="14100"/>
          <ac:spMkLst>
            <pc:docMk/>
            <pc:sldMk cId="2981653819" sldId="394"/>
            <ac:spMk id="2" creationId="{375C1156-A95F-A526-10A4-FA02043B8E2F}"/>
          </ac:spMkLst>
        </pc:spChg>
      </pc:sldChg>
      <pc:sldMasterChg chg="modTransition modSldLayout">
        <pc:chgData name="Steven Morgan" userId="4d6e72d6-145e-4747-84e7-891fc11f580e" providerId="ADAL" clId="{E6501530-A78B-044E-9857-8C192DCFB655}" dt="2022-10-03T02:36:05.773" v="3404"/>
        <pc:sldMasterMkLst>
          <pc:docMk/>
          <pc:sldMasterMk cId="1274833569" sldId="2147483662"/>
        </pc:sldMasterMkLst>
        <pc:sldLayoutChg chg="modTransition">
          <pc:chgData name="Steven Morgan" userId="4d6e72d6-145e-4747-84e7-891fc11f580e" providerId="ADAL" clId="{E6501530-A78B-044E-9857-8C192DCFB655}" dt="2022-10-03T02:36:05.773" v="3404"/>
          <pc:sldLayoutMkLst>
            <pc:docMk/>
            <pc:sldMasterMk cId="1274833569" sldId="2147483662"/>
            <pc:sldLayoutMk cId="3745802394" sldId="2147483649"/>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913573479" sldId="2147483656"/>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3862107986" sldId="2147483658"/>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144397000" sldId="2147483663"/>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923250080" sldId="2147483664"/>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268021966" sldId="2147483666"/>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834285580" sldId="2147483667"/>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028486859" sldId="2147483668"/>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442334909" sldId="2147483669"/>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63294304" sldId="2147483670"/>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417721253" sldId="2147483671"/>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4133165398" sldId="2147483672"/>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340252477" sldId="2147483673"/>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752629601" sldId="2147483674"/>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205246266" sldId="2147483675"/>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177613832" sldId="2147483676"/>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846504078" sldId="2147483713"/>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724630264" sldId="2147483765"/>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522916614" sldId="2147483766"/>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770485403" sldId="2147483767"/>
          </pc:sldLayoutMkLst>
        </pc:sldLayoutChg>
      </pc:sldMasterChg>
      <pc:sldMasterChg chg="modTransition modSldLayout">
        <pc:chgData name="Steven Morgan" userId="4d6e72d6-145e-4747-84e7-891fc11f580e" providerId="ADAL" clId="{E6501530-A78B-044E-9857-8C192DCFB655}" dt="2022-10-03T02:36:05.773" v="3404"/>
        <pc:sldMasterMkLst>
          <pc:docMk/>
          <pc:sldMasterMk cId="2864487331" sldId="2147483714"/>
        </pc:sldMasterMkLst>
        <pc:sldLayoutChg chg="modTransition">
          <pc:chgData name="Steven Morgan" userId="4d6e72d6-145e-4747-84e7-891fc11f580e" providerId="ADAL" clId="{E6501530-A78B-044E-9857-8C192DCFB655}" dt="2022-10-03T02:36:05.773" v="3404"/>
          <pc:sldLayoutMkLst>
            <pc:docMk/>
            <pc:sldMasterMk cId="2864487331" sldId="2147483714"/>
            <pc:sldLayoutMk cId="3097098621" sldId="2147483719"/>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2290014015" sldId="2147483720"/>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093249174" sldId="2147483721"/>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3634405428" sldId="2147483722"/>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746289510" sldId="2147483726"/>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4102397365" sldId="2147483727"/>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226275339" sldId="2147483728"/>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3109012553" sldId="2147483729"/>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283524917" sldId="2147483730"/>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821851882" sldId="2147483732"/>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443735966" sldId="2147483768"/>
          </pc:sldLayoutMkLst>
        </pc:sldLayoutChg>
      </pc:sldMasterChg>
      <pc:sldMasterChg chg="modTransition delSldLayout modSldLayout">
        <pc:chgData name="Steven Morgan" userId="4d6e72d6-145e-4747-84e7-891fc11f580e" providerId="ADAL" clId="{E6501530-A78B-044E-9857-8C192DCFB655}" dt="2022-10-03T02:36:05.773" v="3404"/>
        <pc:sldMasterMkLst>
          <pc:docMk/>
          <pc:sldMasterMk cId="2437851870" sldId="2147483733"/>
        </pc:sldMasterMkLst>
        <pc:sldLayoutChg chg="modTransition">
          <pc:chgData name="Steven Morgan" userId="4d6e72d6-145e-4747-84e7-891fc11f580e" providerId="ADAL" clId="{E6501530-A78B-044E-9857-8C192DCFB655}" dt="2022-10-03T02:36:05.773" v="3404"/>
          <pc:sldLayoutMkLst>
            <pc:docMk/>
            <pc:sldMasterMk cId="2437851870" sldId="2147483733"/>
            <pc:sldLayoutMk cId="578477162" sldId="2147483734"/>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199571897" sldId="2147483735"/>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889808556" sldId="2147483743"/>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887653597" sldId="2147483744"/>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387319141" sldId="2147483745"/>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78246784" sldId="2147483746"/>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13176617" sldId="2147483747"/>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32586113" sldId="2147483748"/>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162134376" sldId="2147483749"/>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638503421" sldId="2147483750"/>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960759155" sldId="2147483751"/>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501475132" sldId="2147483752"/>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134256633" sldId="2147483753"/>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264219446" sldId="2147483754"/>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801427511" sldId="2147483755"/>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579807118" sldId="2147483756"/>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126318417" sldId="2147483757"/>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717561155" sldId="2147483758"/>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527656962" sldId="2147483759"/>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920419924" sldId="2147483760"/>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819208169" sldId="2147483761"/>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554535320" sldId="2147483762"/>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484752251" sldId="2147483763"/>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612140588" sldId="2147483764"/>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284325451" sldId="2147483769"/>
          </pc:sldLayoutMkLst>
        </pc:sldLayoutChg>
        <pc:sldLayoutChg chg="del">
          <pc:chgData name="Steven Morgan" userId="4d6e72d6-145e-4747-84e7-891fc11f580e" providerId="ADAL" clId="{E6501530-A78B-044E-9857-8C192DCFB655}" dt="2022-10-01T02:16:21.696" v="2221" actId="2696"/>
          <pc:sldLayoutMkLst>
            <pc:docMk/>
            <pc:sldMasterMk cId="2437851870" sldId="2147483733"/>
            <pc:sldLayoutMk cId="4090983418" sldId="2147483770"/>
          </pc:sldLayoutMkLst>
        </pc:sldLayoutChg>
      </pc:sldMasterChg>
    </pc:docChg>
  </pc:docChgLst>
  <pc:docChgLst>
    <pc:chgData name="Steven Morgan" userId="4d6e72d6-145e-4747-84e7-891fc11f580e" providerId="ADAL" clId="{C6E1FF62-2B50-1441-8BC6-AEEAA7FD7B92}"/>
    <pc:docChg chg="custSel modSld modMainMaster">
      <pc:chgData name="Steven Morgan" userId="4d6e72d6-145e-4747-84e7-891fc11f580e" providerId="ADAL" clId="{C6E1FF62-2B50-1441-8BC6-AEEAA7FD7B92}" dt="2022-02-15T02:45:46.926" v="4" actId="478"/>
      <pc:docMkLst>
        <pc:docMk/>
      </pc:docMkLst>
      <pc:sldChg chg="addSp delSp mod modTransition">
        <pc:chgData name="Steven Morgan" userId="4d6e72d6-145e-4747-84e7-891fc11f580e" providerId="ADAL" clId="{C6E1FF62-2B50-1441-8BC6-AEEAA7FD7B92}" dt="2022-02-15T02:45:46.926" v="4" actId="478"/>
        <pc:sldMkLst>
          <pc:docMk/>
          <pc:sldMk cId="711104164" sldId="277"/>
        </pc:sldMkLst>
        <pc:inkChg chg="add del">
          <ac:chgData name="Steven Morgan" userId="4d6e72d6-145e-4747-84e7-891fc11f580e" providerId="ADAL" clId="{C6E1FF62-2B50-1441-8BC6-AEEAA7FD7B92}" dt="2022-02-15T02:45:46.926" v="4" actId="478"/>
          <ac:inkMkLst>
            <pc:docMk/>
            <pc:sldMk cId="711104164" sldId="277"/>
            <ac:inkMk id="2" creationId="{E6E0E0F1-BEA1-1C4B-97E6-582C8A1BA802}"/>
          </ac:inkMkLst>
        </pc:inkChg>
      </pc:sldChg>
      <pc:sldChg chg="modTransition">
        <pc:chgData name="Steven Morgan" userId="4d6e72d6-145e-4747-84e7-891fc11f580e" providerId="ADAL" clId="{C6E1FF62-2B50-1441-8BC6-AEEAA7FD7B92}" dt="2022-02-14T22:17:04.741" v="2"/>
        <pc:sldMkLst>
          <pc:docMk/>
          <pc:sldMk cId="2634579934" sldId="280"/>
        </pc:sldMkLst>
      </pc:sldChg>
      <pc:sldChg chg="modTransition">
        <pc:chgData name="Steven Morgan" userId="4d6e72d6-145e-4747-84e7-891fc11f580e" providerId="ADAL" clId="{C6E1FF62-2B50-1441-8BC6-AEEAA7FD7B92}" dt="2022-02-14T22:17:04.741" v="2"/>
        <pc:sldMkLst>
          <pc:docMk/>
          <pc:sldMk cId="336842127" sldId="283"/>
        </pc:sldMkLst>
      </pc:sldChg>
      <pc:sldChg chg="modTransition">
        <pc:chgData name="Steven Morgan" userId="4d6e72d6-145e-4747-84e7-891fc11f580e" providerId="ADAL" clId="{C6E1FF62-2B50-1441-8BC6-AEEAA7FD7B92}" dt="2022-02-14T22:17:04.741" v="2"/>
        <pc:sldMkLst>
          <pc:docMk/>
          <pc:sldMk cId="1098263595" sldId="292"/>
        </pc:sldMkLst>
      </pc:sldChg>
      <pc:sldChg chg="modTransition">
        <pc:chgData name="Steven Morgan" userId="4d6e72d6-145e-4747-84e7-891fc11f580e" providerId="ADAL" clId="{C6E1FF62-2B50-1441-8BC6-AEEAA7FD7B92}" dt="2022-02-14T22:17:04.741" v="2"/>
        <pc:sldMkLst>
          <pc:docMk/>
          <pc:sldMk cId="4011375353" sldId="293"/>
        </pc:sldMkLst>
      </pc:sldChg>
      <pc:sldChg chg="modTransition">
        <pc:chgData name="Steven Morgan" userId="4d6e72d6-145e-4747-84e7-891fc11f580e" providerId="ADAL" clId="{C6E1FF62-2B50-1441-8BC6-AEEAA7FD7B92}" dt="2022-02-14T22:17:04.741" v="2"/>
        <pc:sldMkLst>
          <pc:docMk/>
          <pc:sldMk cId="2143740183" sldId="294"/>
        </pc:sldMkLst>
      </pc:sldChg>
      <pc:sldChg chg="modTransition">
        <pc:chgData name="Steven Morgan" userId="4d6e72d6-145e-4747-84e7-891fc11f580e" providerId="ADAL" clId="{C6E1FF62-2B50-1441-8BC6-AEEAA7FD7B92}" dt="2022-02-14T22:17:04.741" v="2"/>
        <pc:sldMkLst>
          <pc:docMk/>
          <pc:sldMk cId="3056047167" sldId="296"/>
        </pc:sldMkLst>
      </pc:sldChg>
      <pc:sldChg chg="modTransition">
        <pc:chgData name="Steven Morgan" userId="4d6e72d6-145e-4747-84e7-891fc11f580e" providerId="ADAL" clId="{C6E1FF62-2B50-1441-8BC6-AEEAA7FD7B92}" dt="2022-02-14T22:17:04.741" v="2"/>
        <pc:sldMkLst>
          <pc:docMk/>
          <pc:sldMk cId="2000584196" sldId="297"/>
        </pc:sldMkLst>
      </pc:sldChg>
      <pc:sldChg chg="modTransition">
        <pc:chgData name="Steven Morgan" userId="4d6e72d6-145e-4747-84e7-891fc11f580e" providerId="ADAL" clId="{C6E1FF62-2B50-1441-8BC6-AEEAA7FD7B92}" dt="2022-02-14T22:17:04.741" v="2"/>
        <pc:sldMkLst>
          <pc:docMk/>
          <pc:sldMk cId="348833977" sldId="298"/>
        </pc:sldMkLst>
      </pc:sldChg>
      <pc:sldChg chg="modTransition">
        <pc:chgData name="Steven Morgan" userId="4d6e72d6-145e-4747-84e7-891fc11f580e" providerId="ADAL" clId="{C6E1FF62-2B50-1441-8BC6-AEEAA7FD7B92}" dt="2022-02-14T22:17:04.741" v="2"/>
        <pc:sldMkLst>
          <pc:docMk/>
          <pc:sldMk cId="2178062171" sldId="299"/>
        </pc:sldMkLst>
      </pc:sldChg>
      <pc:sldChg chg="modTransition">
        <pc:chgData name="Steven Morgan" userId="4d6e72d6-145e-4747-84e7-891fc11f580e" providerId="ADAL" clId="{C6E1FF62-2B50-1441-8BC6-AEEAA7FD7B92}" dt="2022-02-14T22:17:04.741" v="2"/>
        <pc:sldMkLst>
          <pc:docMk/>
          <pc:sldMk cId="1421121225" sldId="300"/>
        </pc:sldMkLst>
      </pc:sldChg>
      <pc:sldChg chg="modTransition">
        <pc:chgData name="Steven Morgan" userId="4d6e72d6-145e-4747-84e7-891fc11f580e" providerId="ADAL" clId="{C6E1FF62-2B50-1441-8BC6-AEEAA7FD7B92}" dt="2022-02-14T22:17:04.741" v="2"/>
        <pc:sldMkLst>
          <pc:docMk/>
          <pc:sldMk cId="550302951" sldId="301"/>
        </pc:sldMkLst>
      </pc:sldChg>
      <pc:sldChg chg="modTransition">
        <pc:chgData name="Steven Morgan" userId="4d6e72d6-145e-4747-84e7-891fc11f580e" providerId="ADAL" clId="{C6E1FF62-2B50-1441-8BC6-AEEAA7FD7B92}" dt="2022-02-14T22:17:04.741" v="2"/>
        <pc:sldMkLst>
          <pc:docMk/>
          <pc:sldMk cId="792218681" sldId="302"/>
        </pc:sldMkLst>
      </pc:sldChg>
      <pc:sldChg chg="modTransition">
        <pc:chgData name="Steven Morgan" userId="4d6e72d6-145e-4747-84e7-891fc11f580e" providerId="ADAL" clId="{C6E1FF62-2B50-1441-8BC6-AEEAA7FD7B92}" dt="2022-02-14T22:17:04.741" v="2"/>
        <pc:sldMkLst>
          <pc:docMk/>
          <pc:sldMk cId="4006216037" sldId="303"/>
        </pc:sldMkLst>
      </pc:sldChg>
      <pc:sldChg chg="modTransition">
        <pc:chgData name="Steven Morgan" userId="4d6e72d6-145e-4747-84e7-891fc11f580e" providerId="ADAL" clId="{C6E1FF62-2B50-1441-8BC6-AEEAA7FD7B92}" dt="2022-02-14T22:17:04.741" v="2"/>
        <pc:sldMkLst>
          <pc:docMk/>
          <pc:sldMk cId="1437805247" sldId="304"/>
        </pc:sldMkLst>
      </pc:sldChg>
      <pc:sldChg chg="modTransition">
        <pc:chgData name="Steven Morgan" userId="4d6e72d6-145e-4747-84e7-891fc11f580e" providerId="ADAL" clId="{C6E1FF62-2B50-1441-8BC6-AEEAA7FD7B92}" dt="2022-02-14T22:17:04.741" v="2"/>
        <pc:sldMkLst>
          <pc:docMk/>
          <pc:sldMk cId="2483732216" sldId="305"/>
        </pc:sldMkLst>
      </pc:sldChg>
      <pc:sldChg chg="modTransition">
        <pc:chgData name="Steven Morgan" userId="4d6e72d6-145e-4747-84e7-891fc11f580e" providerId="ADAL" clId="{C6E1FF62-2B50-1441-8BC6-AEEAA7FD7B92}" dt="2022-02-14T22:17:04.741" v="2"/>
        <pc:sldMkLst>
          <pc:docMk/>
          <pc:sldMk cId="1278443160" sldId="306"/>
        </pc:sldMkLst>
      </pc:sldChg>
      <pc:sldChg chg="modTransition">
        <pc:chgData name="Steven Morgan" userId="4d6e72d6-145e-4747-84e7-891fc11f580e" providerId="ADAL" clId="{C6E1FF62-2B50-1441-8BC6-AEEAA7FD7B92}" dt="2022-02-14T22:17:04.741" v="2"/>
        <pc:sldMkLst>
          <pc:docMk/>
          <pc:sldMk cId="2123131255" sldId="307"/>
        </pc:sldMkLst>
      </pc:sldChg>
      <pc:sldChg chg="modTransition">
        <pc:chgData name="Steven Morgan" userId="4d6e72d6-145e-4747-84e7-891fc11f580e" providerId="ADAL" clId="{C6E1FF62-2B50-1441-8BC6-AEEAA7FD7B92}" dt="2022-02-14T22:17:04.741" v="2"/>
        <pc:sldMkLst>
          <pc:docMk/>
          <pc:sldMk cId="2644984767" sldId="309"/>
        </pc:sldMkLst>
      </pc:sldChg>
      <pc:sldChg chg="modTransition">
        <pc:chgData name="Steven Morgan" userId="4d6e72d6-145e-4747-84e7-891fc11f580e" providerId="ADAL" clId="{C6E1FF62-2B50-1441-8BC6-AEEAA7FD7B92}" dt="2022-02-14T22:17:04.741" v="2"/>
        <pc:sldMkLst>
          <pc:docMk/>
          <pc:sldMk cId="38230415" sldId="310"/>
        </pc:sldMkLst>
      </pc:sldChg>
      <pc:sldChg chg="modTransition">
        <pc:chgData name="Steven Morgan" userId="4d6e72d6-145e-4747-84e7-891fc11f580e" providerId="ADAL" clId="{C6E1FF62-2B50-1441-8BC6-AEEAA7FD7B92}" dt="2022-02-14T22:17:04.741" v="2"/>
        <pc:sldMkLst>
          <pc:docMk/>
          <pc:sldMk cId="3783677397" sldId="311"/>
        </pc:sldMkLst>
      </pc:sldChg>
      <pc:sldChg chg="modTransition">
        <pc:chgData name="Steven Morgan" userId="4d6e72d6-145e-4747-84e7-891fc11f580e" providerId="ADAL" clId="{C6E1FF62-2B50-1441-8BC6-AEEAA7FD7B92}" dt="2022-02-14T22:17:04.741" v="2"/>
        <pc:sldMkLst>
          <pc:docMk/>
          <pc:sldMk cId="202706630" sldId="312"/>
        </pc:sldMkLst>
      </pc:sldChg>
      <pc:sldChg chg="modTransition">
        <pc:chgData name="Steven Morgan" userId="4d6e72d6-145e-4747-84e7-891fc11f580e" providerId="ADAL" clId="{C6E1FF62-2B50-1441-8BC6-AEEAA7FD7B92}" dt="2022-02-14T22:17:04.741" v="2"/>
        <pc:sldMkLst>
          <pc:docMk/>
          <pc:sldMk cId="2375161981" sldId="313"/>
        </pc:sldMkLst>
      </pc:sldChg>
      <pc:sldMasterChg chg="modTransition modSldLayout">
        <pc:chgData name="Steven Morgan" userId="4d6e72d6-145e-4747-84e7-891fc11f580e" providerId="ADAL" clId="{C6E1FF62-2B50-1441-8BC6-AEEAA7FD7B92}" dt="2022-02-14T22:17:04.741" v="2"/>
        <pc:sldMasterMkLst>
          <pc:docMk/>
          <pc:sldMasterMk cId="1274833569" sldId="2147483662"/>
        </pc:sldMasterMkLst>
        <pc:sldLayoutChg chg="modTransition">
          <pc:chgData name="Steven Morgan" userId="4d6e72d6-145e-4747-84e7-891fc11f580e" providerId="ADAL" clId="{C6E1FF62-2B50-1441-8BC6-AEEAA7FD7B92}" dt="2022-02-14T22:17:04.741" v="2"/>
          <pc:sldLayoutMkLst>
            <pc:docMk/>
            <pc:sldMasterMk cId="1274833569" sldId="2147483662"/>
            <pc:sldLayoutMk cId="3745802394" sldId="2147483649"/>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913573479" sldId="2147483656"/>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3862107986" sldId="2147483658"/>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144397000" sldId="2147483663"/>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923250080" sldId="2147483664"/>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268021966" sldId="2147483666"/>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834285580" sldId="2147483667"/>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028486859" sldId="2147483668"/>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442334909" sldId="2147483669"/>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63294304" sldId="2147483670"/>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417721253" sldId="2147483671"/>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4133165398" sldId="2147483672"/>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340252477" sldId="2147483673"/>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752629601" sldId="2147483674"/>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205246266" sldId="2147483675"/>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177613832" sldId="2147483676"/>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846504078" sldId="2147483713"/>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724630264" sldId="2147483765"/>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522916614" sldId="2147483766"/>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770485403" sldId="2147483767"/>
          </pc:sldLayoutMkLst>
        </pc:sldLayoutChg>
      </pc:sldMasterChg>
      <pc:sldMasterChg chg="modTransition modSldLayout">
        <pc:chgData name="Steven Morgan" userId="4d6e72d6-145e-4747-84e7-891fc11f580e" providerId="ADAL" clId="{C6E1FF62-2B50-1441-8BC6-AEEAA7FD7B92}" dt="2022-02-14T22:17:04.741" v="2"/>
        <pc:sldMasterMkLst>
          <pc:docMk/>
          <pc:sldMasterMk cId="2864487331" sldId="2147483714"/>
        </pc:sldMasterMkLst>
        <pc:sldLayoutChg chg="modTransition">
          <pc:chgData name="Steven Morgan" userId="4d6e72d6-145e-4747-84e7-891fc11f580e" providerId="ADAL" clId="{C6E1FF62-2B50-1441-8BC6-AEEAA7FD7B92}" dt="2022-02-14T22:17:04.741" v="2"/>
          <pc:sldLayoutMkLst>
            <pc:docMk/>
            <pc:sldMasterMk cId="2864487331" sldId="2147483714"/>
            <pc:sldLayoutMk cId="3097098621" sldId="2147483719"/>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2290014015" sldId="2147483720"/>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093249174" sldId="2147483721"/>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3634405428" sldId="2147483722"/>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746289510" sldId="2147483726"/>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4102397365" sldId="2147483727"/>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226275339" sldId="2147483728"/>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3109012553" sldId="2147483729"/>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283524917" sldId="2147483730"/>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821851882" sldId="2147483732"/>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443735966" sldId="2147483768"/>
          </pc:sldLayoutMkLst>
        </pc:sldLayoutChg>
      </pc:sldMasterChg>
      <pc:sldMasterChg chg="modTransition modSldLayout">
        <pc:chgData name="Steven Morgan" userId="4d6e72d6-145e-4747-84e7-891fc11f580e" providerId="ADAL" clId="{C6E1FF62-2B50-1441-8BC6-AEEAA7FD7B92}" dt="2022-02-14T22:17:04.741" v="2"/>
        <pc:sldMasterMkLst>
          <pc:docMk/>
          <pc:sldMasterMk cId="2437851870" sldId="2147483733"/>
        </pc:sldMasterMkLst>
        <pc:sldLayoutChg chg="modTransition">
          <pc:chgData name="Steven Morgan" userId="4d6e72d6-145e-4747-84e7-891fc11f580e" providerId="ADAL" clId="{C6E1FF62-2B50-1441-8BC6-AEEAA7FD7B92}" dt="2022-02-14T22:17:04.741" v="2"/>
          <pc:sldLayoutMkLst>
            <pc:docMk/>
            <pc:sldMasterMk cId="2437851870" sldId="2147483733"/>
            <pc:sldLayoutMk cId="578477162" sldId="2147483734"/>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199571897" sldId="2147483735"/>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889808556" sldId="2147483743"/>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887653597" sldId="2147483744"/>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387319141" sldId="2147483745"/>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78246784" sldId="2147483746"/>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13176617" sldId="2147483747"/>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32586113" sldId="2147483748"/>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162134376" sldId="2147483749"/>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638503421" sldId="2147483750"/>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960759155" sldId="2147483751"/>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501475132" sldId="2147483752"/>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134256633" sldId="2147483753"/>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264219446" sldId="2147483754"/>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801427511" sldId="2147483755"/>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579807118" sldId="2147483756"/>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126318417" sldId="2147483757"/>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717561155" sldId="2147483758"/>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527656962" sldId="2147483759"/>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920419924" sldId="2147483760"/>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819208169" sldId="2147483761"/>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554535320" sldId="2147483762"/>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484752251" sldId="2147483763"/>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612140588" sldId="2147483764"/>
          </pc:sldLayoutMkLst>
        </pc:sldLayoutChg>
      </pc:sldMasterChg>
    </pc:docChg>
  </pc:docChgLst>
  <pc:docChgLst>
    <pc:chgData name="Steven Morgan" userId="4d6e72d6-145e-4747-84e7-891fc11f580e" providerId="ADAL" clId="{372E4EDA-46BC-6840-B83F-4A4A353E4911}"/>
    <pc:docChg chg="undo custSel addSld delSld modSld sldOrd">
      <pc:chgData name="Steven Morgan" userId="4d6e72d6-145e-4747-84e7-891fc11f580e" providerId="ADAL" clId="{372E4EDA-46BC-6840-B83F-4A4A353E4911}" dt="2022-04-22T01:59:09.561" v="4289" actId="20577"/>
      <pc:docMkLst>
        <pc:docMk/>
      </pc:docMkLst>
      <pc:sldChg chg="delSp modSp mod modNotesTx">
        <pc:chgData name="Steven Morgan" userId="4d6e72d6-145e-4747-84e7-891fc11f580e" providerId="ADAL" clId="{372E4EDA-46BC-6840-B83F-4A4A353E4911}" dt="2022-04-21T01:47:22.239" v="21" actId="1036"/>
        <pc:sldMkLst>
          <pc:docMk/>
          <pc:sldMk cId="0" sldId="256"/>
        </pc:sldMkLst>
        <pc:spChg chg="mod">
          <ac:chgData name="Steven Morgan" userId="4d6e72d6-145e-4747-84e7-891fc11f580e" providerId="ADAL" clId="{372E4EDA-46BC-6840-B83F-4A4A353E4911}" dt="2022-04-21T01:47:22.239" v="21" actId="1036"/>
          <ac:spMkLst>
            <pc:docMk/>
            <pc:sldMk cId="0" sldId="256"/>
            <ac:spMk id="125" creationId="{00000000-0000-0000-0000-000000000000}"/>
          </ac:spMkLst>
        </pc:spChg>
        <pc:picChg chg="del">
          <ac:chgData name="Steven Morgan" userId="4d6e72d6-145e-4747-84e7-891fc11f580e" providerId="ADAL" clId="{372E4EDA-46BC-6840-B83F-4A4A353E4911}" dt="2022-04-21T00:50:43.369" v="10" actId="478"/>
          <ac:picMkLst>
            <pc:docMk/>
            <pc:sldMk cId="0" sldId="256"/>
            <ac:picMk id="3" creationId="{BAFDB473-EF71-CA4F-828C-3D6AB7D82800}"/>
          </ac:picMkLst>
        </pc:picChg>
        <pc:picChg chg="del">
          <ac:chgData name="Steven Morgan" userId="4d6e72d6-145e-4747-84e7-891fc11f580e" providerId="ADAL" clId="{372E4EDA-46BC-6840-B83F-4A4A353E4911}" dt="2022-04-21T00:50:45.119" v="11" actId="478"/>
          <ac:picMkLst>
            <pc:docMk/>
            <pc:sldMk cId="0" sldId="256"/>
            <ac:picMk id="128" creationId="{00000000-0000-0000-0000-000000000000}"/>
          </ac:picMkLst>
        </pc:picChg>
      </pc:sldChg>
      <pc:sldChg chg="del">
        <pc:chgData name="Steven Morgan" userId="4d6e72d6-145e-4747-84e7-891fc11f580e" providerId="ADAL" clId="{372E4EDA-46BC-6840-B83F-4A4A353E4911}" dt="2022-04-21T02:02:49.536" v="22" actId="2696"/>
        <pc:sldMkLst>
          <pc:docMk/>
          <pc:sldMk cId="0" sldId="257"/>
        </pc:sldMkLst>
      </pc:sldChg>
      <pc:sldChg chg="del">
        <pc:chgData name="Steven Morgan" userId="4d6e72d6-145e-4747-84e7-891fc11f580e" providerId="ADAL" clId="{372E4EDA-46BC-6840-B83F-4A4A353E4911}" dt="2022-04-21T02:02:49.536" v="22" actId="2696"/>
        <pc:sldMkLst>
          <pc:docMk/>
          <pc:sldMk cId="336842127" sldId="283"/>
        </pc:sldMkLst>
      </pc:sldChg>
      <pc:sldChg chg="del">
        <pc:chgData name="Steven Morgan" userId="4d6e72d6-145e-4747-84e7-891fc11f580e" providerId="ADAL" clId="{372E4EDA-46BC-6840-B83F-4A4A353E4911}" dt="2022-04-21T02:02:49.536" v="22" actId="2696"/>
        <pc:sldMkLst>
          <pc:docMk/>
          <pc:sldMk cId="3056047167" sldId="296"/>
        </pc:sldMkLst>
      </pc:sldChg>
      <pc:sldChg chg="del">
        <pc:chgData name="Steven Morgan" userId="4d6e72d6-145e-4747-84e7-891fc11f580e" providerId="ADAL" clId="{372E4EDA-46BC-6840-B83F-4A4A353E4911}" dt="2022-04-21T02:02:49.536" v="22" actId="2696"/>
        <pc:sldMkLst>
          <pc:docMk/>
          <pc:sldMk cId="1682557235" sldId="314"/>
        </pc:sldMkLst>
      </pc:sldChg>
      <pc:sldChg chg="del">
        <pc:chgData name="Steven Morgan" userId="4d6e72d6-145e-4747-84e7-891fc11f580e" providerId="ADAL" clId="{372E4EDA-46BC-6840-B83F-4A4A353E4911}" dt="2022-04-21T02:02:49.536" v="22" actId="2696"/>
        <pc:sldMkLst>
          <pc:docMk/>
          <pc:sldMk cId="1076307281" sldId="315"/>
        </pc:sldMkLst>
      </pc:sldChg>
      <pc:sldChg chg="addSp delSp modSp mod">
        <pc:chgData name="Steven Morgan" userId="4d6e72d6-145e-4747-84e7-891fc11f580e" providerId="ADAL" clId="{372E4EDA-46BC-6840-B83F-4A4A353E4911}" dt="2022-04-21T02:06:54.797" v="115" actId="1076"/>
        <pc:sldMkLst>
          <pc:docMk/>
          <pc:sldMk cId="2929678328" sldId="316"/>
        </pc:sldMkLst>
        <pc:spChg chg="del">
          <ac:chgData name="Steven Morgan" userId="4d6e72d6-145e-4747-84e7-891fc11f580e" providerId="ADAL" clId="{372E4EDA-46BC-6840-B83F-4A4A353E4911}" dt="2022-04-21T02:02:55.168" v="24" actId="478"/>
          <ac:spMkLst>
            <pc:docMk/>
            <pc:sldMk cId="2929678328" sldId="316"/>
            <ac:spMk id="7" creationId="{81DEA325-6987-D14F-8B95-402C84C7444D}"/>
          </ac:spMkLst>
        </pc:spChg>
        <pc:spChg chg="mod">
          <ac:chgData name="Steven Morgan" userId="4d6e72d6-145e-4747-84e7-891fc11f580e" providerId="ADAL" clId="{372E4EDA-46BC-6840-B83F-4A4A353E4911}" dt="2022-04-21T02:03:29.696" v="37" actId="20577"/>
          <ac:spMkLst>
            <pc:docMk/>
            <pc:sldMk cId="2929678328" sldId="316"/>
            <ac:spMk id="11" creationId="{43FA74E6-9A76-584B-AFCF-186E6692E689}"/>
          </ac:spMkLst>
        </pc:spChg>
        <pc:spChg chg="add mod">
          <ac:chgData name="Steven Morgan" userId="4d6e72d6-145e-4747-84e7-891fc11f580e" providerId="ADAL" clId="{372E4EDA-46BC-6840-B83F-4A4A353E4911}" dt="2022-04-21T02:06:47.223" v="114" actId="1076"/>
          <ac:spMkLst>
            <pc:docMk/>
            <pc:sldMk cId="2929678328" sldId="316"/>
            <ac:spMk id="16" creationId="{39A22DC9-592C-ECD3-C740-D4A9208B18EF}"/>
          </ac:spMkLst>
        </pc:spChg>
        <pc:spChg chg="add mod">
          <ac:chgData name="Steven Morgan" userId="4d6e72d6-145e-4747-84e7-891fc11f580e" providerId="ADAL" clId="{372E4EDA-46BC-6840-B83F-4A4A353E4911}" dt="2022-04-21T02:06:31.187" v="112" actId="1076"/>
          <ac:spMkLst>
            <pc:docMk/>
            <pc:sldMk cId="2929678328" sldId="316"/>
            <ac:spMk id="17" creationId="{4610AA57-5EA3-3641-76AC-C2749A1E3AA6}"/>
          </ac:spMkLst>
        </pc:spChg>
        <pc:spChg chg="add mod">
          <ac:chgData name="Steven Morgan" userId="4d6e72d6-145e-4747-84e7-891fc11f580e" providerId="ADAL" clId="{372E4EDA-46BC-6840-B83F-4A4A353E4911}" dt="2022-04-21T02:06:07.703" v="99" actId="20577"/>
          <ac:spMkLst>
            <pc:docMk/>
            <pc:sldMk cId="2929678328" sldId="316"/>
            <ac:spMk id="18" creationId="{3D7CCE90-0980-AA25-6D88-77DF1295B275}"/>
          </ac:spMkLst>
        </pc:spChg>
        <pc:spChg chg="add mod">
          <ac:chgData name="Steven Morgan" userId="4d6e72d6-145e-4747-84e7-891fc11f580e" providerId="ADAL" clId="{372E4EDA-46BC-6840-B83F-4A4A353E4911}" dt="2022-04-21T02:06:54.797" v="115" actId="1076"/>
          <ac:spMkLst>
            <pc:docMk/>
            <pc:sldMk cId="2929678328" sldId="316"/>
            <ac:spMk id="19" creationId="{3D54A898-8189-19D6-4FE4-D4E801072C2D}"/>
          </ac:spMkLst>
        </pc:spChg>
        <pc:grpChg chg="del">
          <ac:chgData name="Steven Morgan" userId="4d6e72d6-145e-4747-84e7-891fc11f580e" providerId="ADAL" clId="{372E4EDA-46BC-6840-B83F-4A4A353E4911}" dt="2022-04-21T02:02:53.578" v="23" actId="478"/>
          <ac:grpSpMkLst>
            <pc:docMk/>
            <pc:sldMk cId="2929678328" sldId="316"/>
            <ac:grpSpMk id="3" creationId="{B074CCBF-2EBB-E048-B01C-9C992F79430B}"/>
          </ac:grpSpMkLst>
        </pc:grpChg>
        <pc:picChg chg="add mod">
          <ac:chgData name="Steven Morgan" userId="4d6e72d6-145e-4747-84e7-891fc11f580e" providerId="ADAL" clId="{372E4EDA-46BC-6840-B83F-4A4A353E4911}" dt="2022-04-21T02:05:44.283" v="73" actId="1076"/>
          <ac:picMkLst>
            <pc:docMk/>
            <pc:sldMk cId="2929678328" sldId="316"/>
            <ac:picMk id="5" creationId="{4DEE48FD-04A7-55D1-9348-F1DDA8658E7D}"/>
          </ac:picMkLst>
        </pc:picChg>
        <pc:picChg chg="add mod">
          <ac:chgData name="Steven Morgan" userId="4d6e72d6-145e-4747-84e7-891fc11f580e" providerId="ADAL" clId="{372E4EDA-46BC-6840-B83F-4A4A353E4911}" dt="2022-04-21T02:04:40.416" v="44" actId="1076"/>
          <ac:picMkLst>
            <pc:docMk/>
            <pc:sldMk cId="2929678328" sldId="316"/>
            <ac:picMk id="8" creationId="{D0E2D0C9-CF7B-48CF-C245-8F99687DE07B}"/>
          </ac:picMkLst>
        </pc:picChg>
        <pc:picChg chg="del">
          <ac:chgData name="Steven Morgan" userId="4d6e72d6-145e-4747-84e7-891fc11f580e" providerId="ADAL" clId="{372E4EDA-46BC-6840-B83F-4A4A353E4911}" dt="2022-04-21T02:02:53.578" v="23" actId="478"/>
          <ac:picMkLst>
            <pc:docMk/>
            <pc:sldMk cId="2929678328" sldId="316"/>
            <ac:picMk id="12" creationId="{8CA45D72-614C-1843-B659-C7EE0872FC42}"/>
          </ac:picMkLst>
        </pc:picChg>
        <pc:picChg chg="add mod">
          <ac:chgData name="Steven Morgan" userId="4d6e72d6-145e-4747-84e7-891fc11f580e" providerId="ADAL" clId="{372E4EDA-46BC-6840-B83F-4A4A353E4911}" dt="2022-04-21T02:04:52.636" v="48" actId="1037"/>
          <ac:picMkLst>
            <pc:docMk/>
            <pc:sldMk cId="2929678328" sldId="316"/>
            <ac:picMk id="14" creationId="{6DCB2BA0-E492-9B5E-0302-AE5B2E4BF613}"/>
          </ac:picMkLst>
        </pc:picChg>
        <pc:picChg chg="add mod">
          <ac:chgData name="Steven Morgan" userId="4d6e72d6-145e-4747-84e7-891fc11f580e" providerId="ADAL" clId="{372E4EDA-46BC-6840-B83F-4A4A353E4911}" dt="2022-04-21T02:05:01.016" v="51" actId="1037"/>
          <ac:picMkLst>
            <pc:docMk/>
            <pc:sldMk cId="2929678328" sldId="316"/>
            <ac:picMk id="15" creationId="{7E6C4035-26C6-AEA6-20A1-B7E2E52C3977}"/>
          </ac:picMkLst>
        </pc:picChg>
      </pc:sldChg>
      <pc:sldChg chg="addSp delSp modSp mod">
        <pc:chgData name="Steven Morgan" userId="4d6e72d6-145e-4747-84e7-891fc11f580e" providerId="ADAL" clId="{372E4EDA-46BC-6840-B83F-4A4A353E4911}" dt="2022-04-21T07:05:49.450" v="2313" actId="1076"/>
        <pc:sldMkLst>
          <pc:docMk/>
          <pc:sldMk cId="992487990" sldId="317"/>
        </pc:sldMkLst>
        <pc:spChg chg="del mod">
          <ac:chgData name="Steven Morgan" userId="4d6e72d6-145e-4747-84e7-891fc11f580e" providerId="ADAL" clId="{372E4EDA-46BC-6840-B83F-4A4A353E4911}" dt="2022-04-21T06:47:49.758" v="1937" actId="478"/>
          <ac:spMkLst>
            <pc:docMk/>
            <pc:sldMk cId="992487990" sldId="317"/>
            <ac:spMk id="3" creationId="{5EB94D98-1E4E-7B4A-B563-CFE7EDBAE6FC}"/>
          </ac:spMkLst>
        </pc:spChg>
        <pc:spChg chg="mod">
          <ac:chgData name="Steven Morgan" userId="4d6e72d6-145e-4747-84e7-891fc11f580e" providerId="ADAL" clId="{372E4EDA-46BC-6840-B83F-4A4A353E4911}" dt="2022-04-21T06:47:00.617" v="1913" actId="20577"/>
          <ac:spMkLst>
            <pc:docMk/>
            <pc:sldMk cId="992487990" sldId="317"/>
            <ac:spMk id="9" creationId="{D61A47B1-4E91-834B-B694-13226DE8AAEF}"/>
          </ac:spMkLst>
        </pc:spChg>
        <pc:spChg chg="add mod">
          <ac:chgData name="Steven Morgan" userId="4d6e72d6-145e-4747-84e7-891fc11f580e" providerId="ADAL" clId="{372E4EDA-46BC-6840-B83F-4A4A353E4911}" dt="2022-04-21T06:50:48.600" v="2150" actId="5793"/>
          <ac:spMkLst>
            <pc:docMk/>
            <pc:sldMk cId="992487990" sldId="317"/>
            <ac:spMk id="10" creationId="{B05E29FC-86E7-52B9-19F6-510280015DA0}"/>
          </ac:spMkLst>
        </pc:spChg>
        <pc:spChg chg="add mod">
          <ac:chgData name="Steven Morgan" userId="4d6e72d6-145e-4747-84e7-891fc11f580e" providerId="ADAL" clId="{372E4EDA-46BC-6840-B83F-4A4A353E4911}" dt="2022-04-21T07:03:54.742" v="2250" actId="1076"/>
          <ac:spMkLst>
            <pc:docMk/>
            <pc:sldMk cId="992487990" sldId="317"/>
            <ac:spMk id="22" creationId="{A67D3592-B3EB-C0A3-9A4E-DBAE790FDF99}"/>
          </ac:spMkLst>
        </pc:spChg>
        <pc:spChg chg="add del mod">
          <ac:chgData name="Steven Morgan" userId="4d6e72d6-145e-4747-84e7-891fc11f580e" providerId="ADAL" clId="{372E4EDA-46BC-6840-B83F-4A4A353E4911}" dt="2022-04-21T07:03:36.944" v="2245" actId="478"/>
          <ac:spMkLst>
            <pc:docMk/>
            <pc:sldMk cId="992487990" sldId="317"/>
            <ac:spMk id="23" creationId="{7A6DD46E-23D2-234D-FAA5-9FADDE6047ED}"/>
          </ac:spMkLst>
        </pc:spChg>
        <pc:spChg chg="add mod">
          <ac:chgData name="Steven Morgan" userId="4d6e72d6-145e-4747-84e7-891fc11f580e" providerId="ADAL" clId="{372E4EDA-46BC-6840-B83F-4A4A353E4911}" dt="2022-04-21T07:04:13.566" v="2262" actId="1037"/>
          <ac:spMkLst>
            <pc:docMk/>
            <pc:sldMk cId="992487990" sldId="317"/>
            <ac:spMk id="24" creationId="{13C54178-E40F-89CF-9FA8-B8D6D0635BD4}"/>
          </ac:spMkLst>
        </pc:spChg>
        <pc:spChg chg="add mod">
          <ac:chgData name="Steven Morgan" userId="4d6e72d6-145e-4747-84e7-891fc11f580e" providerId="ADAL" clId="{372E4EDA-46BC-6840-B83F-4A4A353E4911}" dt="2022-04-21T07:04:42.673" v="2277" actId="1076"/>
          <ac:spMkLst>
            <pc:docMk/>
            <pc:sldMk cId="992487990" sldId="317"/>
            <ac:spMk id="25" creationId="{5B7AE7C1-FC6E-C129-7C44-D3022E6373EB}"/>
          </ac:spMkLst>
        </pc:spChg>
        <pc:spChg chg="add mod">
          <ac:chgData name="Steven Morgan" userId="4d6e72d6-145e-4747-84e7-891fc11f580e" providerId="ADAL" clId="{372E4EDA-46BC-6840-B83F-4A4A353E4911}" dt="2022-04-21T07:05:11.853" v="2296" actId="1076"/>
          <ac:spMkLst>
            <pc:docMk/>
            <pc:sldMk cId="992487990" sldId="317"/>
            <ac:spMk id="26" creationId="{353EB712-CC8B-53FA-78CB-A44F55287BAB}"/>
          </ac:spMkLst>
        </pc:spChg>
        <pc:spChg chg="add mod">
          <ac:chgData name="Steven Morgan" userId="4d6e72d6-145e-4747-84e7-891fc11f580e" providerId="ADAL" clId="{372E4EDA-46BC-6840-B83F-4A4A353E4911}" dt="2022-04-21T07:05:29.516" v="2306" actId="1076"/>
          <ac:spMkLst>
            <pc:docMk/>
            <pc:sldMk cId="992487990" sldId="317"/>
            <ac:spMk id="27" creationId="{104D29C9-A906-1917-3BFE-9482625DE0E0}"/>
          </ac:spMkLst>
        </pc:spChg>
        <pc:spChg chg="add mod">
          <ac:chgData name="Steven Morgan" userId="4d6e72d6-145e-4747-84e7-891fc11f580e" providerId="ADAL" clId="{372E4EDA-46BC-6840-B83F-4A4A353E4911}" dt="2022-04-21T07:05:49.450" v="2313" actId="1076"/>
          <ac:spMkLst>
            <pc:docMk/>
            <pc:sldMk cId="992487990" sldId="317"/>
            <ac:spMk id="28" creationId="{607F3A58-B0AE-548F-5C17-CB92B98F5C4E}"/>
          </ac:spMkLst>
        </pc:spChg>
        <pc:picChg chg="add mod">
          <ac:chgData name="Steven Morgan" userId="4d6e72d6-145e-4747-84e7-891fc11f580e" providerId="ADAL" clId="{372E4EDA-46BC-6840-B83F-4A4A353E4911}" dt="2022-04-21T07:00:03.079" v="2186" actId="1036"/>
          <ac:picMkLst>
            <pc:docMk/>
            <pc:sldMk cId="992487990" sldId="317"/>
            <ac:picMk id="5" creationId="{7DBE831F-FD2A-AB1E-4FE8-3DF41FD5A5FF}"/>
          </ac:picMkLst>
        </pc:picChg>
        <pc:picChg chg="add mod">
          <ac:chgData name="Steven Morgan" userId="4d6e72d6-145e-4747-84e7-891fc11f580e" providerId="ADAL" clId="{372E4EDA-46BC-6840-B83F-4A4A353E4911}" dt="2022-04-21T07:04:54.977" v="2281" actId="1076"/>
          <ac:picMkLst>
            <pc:docMk/>
            <pc:sldMk cId="992487990" sldId="317"/>
            <ac:picMk id="11" creationId="{25848BB9-6035-D827-1A51-BBB87A54D7F6}"/>
          </ac:picMkLst>
        </pc:picChg>
        <pc:picChg chg="add mod modCrop">
          <ac:chgData name="Steven Morgan" userId="4d6e72d6-145e-4747-84e7-891fc11f580e" providerId="ADAL" clId="{372E4EDA-46BC-6840-B83F-4A4A353E4911}" dt="2022-04-21T06:59:29.085" v="2176" actId="1076"/>
          <ac:picMkLst>
            <pc:docMk/>
            <pc:sldMk cId="992487990" sldId="317"/>
            <ac:picMk id="12" creationId="{8B477F56-C89B-EE47-D970-4B7A9035BF02}"/>
          </ac:picMkLst>
        </pc:picChg>
        <pc:picChg chg="add mod">
          <ac:chgData name="Steven Morgan" userId="4d6e72d6-145e-4747-84e7-891fc11f580e" providerId="ADAL" clId="{372E4EDA-46BC-6840-B83F-4A4A353E4911}" dt="2022-04-21T07:00:58.964" v="2204" actId="1035"/>
          <ac:picMkLst>
            <pc:docMk/>
            <pc:sldMk cId="992487990" sldId="317"/>
            <ac:picMk id="13" creationId="{7A71697C-2AA2-7561-BA6A-09FCF8282A47}"/>
          </ac:picMkLst>
        </pc:picChg>
        <pc:picChg chg="add mod">
          <ac:chgData name="Steven Morgan" userId="4d6e72d6-145e-4747-84e7-891fc11f580e" providerId="ADAL" clId="{372E4EDA-46BC-6840-B83F-4A4A353E4911}" dt="2022-04-21T07:02:30.994" v="2215" actId="207"/>
          <ac:picMkLst>
            <pc:docMk/>
            <pc:sldMk cId="992487990" sldId="317"/>
            <ac:picMk id="15" creationId="{E7BFBB76-2FA9-F91F-F071-BB737C87079F}"/>
          </ac:picMkLst>
        </pc:picChg>
        <pc:picChg chg="add mod">
          <ac:chgData name="Steven Morgan" userId="4d6e72d6-145e-4747-84e7-891fc11f580e" providerId="ADAL" clId="{372E4EDA-46BC-6840-B83F-4A4A353E4911}" dt="2022-04-21T07:02:52.227" v="2220" actId="207"/>
          <ac:picMkLst>
            <pc:docMk/>
            <pc:sldMk cId="992487990" sldId="317"/>
            <ac:picMk id="17" creationId="{C5701E21-673A-A732-E136-FF28B41D4C1F}"/>
          </ac:picMkLst>
        </pc:picChg>
        <pc:picChg chg="add mod">
          <ac:chgData name="Steven Morgan" userId="4d6e72d6-145e-4747-84e7-891fc11f580e" providerId="ADAL" clId="{372E4EDA-46BC-6840-B83F-4A4A353E4911}" dt="2022-04-21T07:03:01.404" v="2224" actId="1038"/>
          <ac:picMkLst>
            <pc:docMk/>
            <pc:sldMk cId="992487990" sldId="317"/>
            <ac:picMk id="18" creationId="{A42FED74-82F8-78E2-885B-A1910B4C3C12}"/>
          </ac:picMkLst>
        </pc:picChg>
        <pc:picChg chg="add mod">
          <ac:chgData name="Steven Morgan" userId="4d6e72d6-145e-4747-84e7-891fc11f580e" providerId="ADAL" clId="{372E4EDA-46BC-6840-B83F-4A4A353E4911}" dt="2022-04-21T07:03:02.681" v="2225"/>
          <ac:picMkLst>
            <pc:docMk/>
            <pc:sldMk cId="992487990" sldId="317"/>
            <ac:picMk id="19" creationId="{E2AF0510-379E-A1A6-EE03-96C46D0D3AE7}"/>
          </ac:picMkLst>
        </pc:picChg>
        <pc:picChg chg="add mod">
          <ac:chgData name="Steven Morgan" userId="4d6e72d6-145e-4747-84e7-891fc11f580e" providerId="ADAL" clId="{372E4EDA-46BC-6840-B83F-4A4A353E4911}" dt="2022-04-21T07:03:03.193" v="2226"/>
          <ac:picMkLst>
            <pc:docMk/>
            <pc:sldMk cId="992487990" sldId="317"/>
            <ac:picMk id="20" creationId="{43CBCDCE-428C-0912-87C9-ED94E25DA6AF}"/>
          </ac:picMkLst>
        </pc:picChg>
        <pc:picChg chg="add mod">
          <ac:chgData name="Steven Morgan" userId="4d6e72d6-145e-4747-84e7-891fc11f580e" providerId="ADAL" clId="{372E4EDA-46BC-6840-B83F-4A4A353E4911}" dt="2022-04-21T07:03:03.887" v="2227"/>
          <ac:picMkLst>
            <pc:docMk/>
            <pc:sldMk cId="992487990" sldId="317"/>
            <ac:picMk id="21" creationId="{09ED52D1-5FB1-A7F2-B261-823D9638420D}"/>
          </ac:picMkLst>
        </pc:picChg>
      </pc:sldChg>
      <pc:sldChg chg="del">
        <pc:chgData name="Steven Morgan" userId="4d6e72d6-145e-4747-84e7-891fc11f580e" providerId="ADAL" clId="{372E4EDA-46BC-6840-B83F-4A4A353E4911}" dt="2022-04-22T01:18:16.522" v="3890" actId="2696"/>
        <pc:sldMkLst>
          <pc:docMk/>
          <pc:sldMk cId="665252229" sldId="318"/>
        </pc:sldMkLst>
      </pc:sldChg>
      <pc:sldChg chg="del">
        <pc:chgData name="Steven Morgan" userId="4d6e72d6-145e-4747-84e7-891fc11f580e" providerId="ADAL" clId="{372E4EDA-46BC-6840-B83F-4A4A353E4911}" dt="2022-04-22T01:18:16.522" v="3890" actId="2696"/>
        <pc:sldMkLst>
          <pc:docMk/>
          <pc:sldMk cId="1948286626" sldId="319"/>
        </pc:sldMkLst>
      </pc:sldChg>
      <pc:sldChg chg="del">
        <pc:chgData name="Steven Morgan" userId="4d6e72d6-145e-4747-84e7-891fc11f580e" providerId="ADAL" clId="{372E4EDA-46BC-6840-B83F-4A4A353E4911}" dt="2022-04-22T01:18:16.522" v="3890" actId="2696"/>
        <pc:sldMkLst>
          <pc:docMk/>
          <pc:sldMk cId="1134533721" sldId="320"/>
        </pc:sldMkLst>
      </pc:sldChg>
      <pc:sldChg chg="del">
        <pc:chgData name="Steven Morgan" userId="4d6e72d6-145e-4747-84e7-891fc11f580e" providerId="ADAL" clId="{372E4EDA-46BC-6840-B83F-4A4A353E4911}" dt="2022-04-22T01:18:16.522" v="3890" actId="2696"/>
        <pc:sldMkLst>
          <pc:docMk/>
          <pc:sldMk cId="2249246438" sldId="321"/>
        </pc:sldMkLst>
      </pc:sldChg>
      <pc:sldChg chg="del">
        <pc:chgData name="Steven Morgan" userId="4d6e72d6-145e-4747-84e7-891fc11f580e" providerId="ADAL" clId="{372E4EDA-46BC-6840-B83F-4A4A353E4911}" dt="2022-04-22T01:18:16.522" v="3890" actId="2696"/>
        <pc:sldMkLst>
          <pc:docMk/>
          <pc:sldMk cId="3307683252" sldId="322"/>
        </pc:sldMkLst>
      </pc:sldChg>
      <pc:sldChg chg="del">
        <pc:chgData name="Steven Morgan" userId="4d6e72d6-145e-4747-84e7-891fc11f580e" providerId="ADAL" clId="{372E4EDA-46BC-6840-B83F-4A4A353E4911}" dt="2022-04-22T01:18:16.522" v="3890" actId="2696"/>
        <pc:sldMkLst>
          <pc:docMk/>
          <pc:sldMk cId="2628320440" sldId="324"/>
        </pc:sldMkLst>
      </pc:sldChg>
      <pc:sldChg chg="del">
        <pc:chgData name="Steven Morgan" userId="4d6e72d6-145e-4747-84e7-891fc11f580e" providerId="ADAL" clId="{372E4EDA-46BC-6840-B83F-4A4A353E4911}" dt="2022-04-22T01:18:16.522" v="3890" actId="2696"/>
        <pc:sldMkLst>
          <pc:docMk/>
          <pc:sldMk cId="332665763" sldId="325"/>
        </pc:sldMkLst>
      </pc:sldChg>
      <pc:sldChg chg="del">
        <pc:chgData name="Steven Morgan" userId="4d6e72d6-145e-4747-84e7-891fc11f580e" providerId="ADAL" clId="{372E4EDA-46BC-6840-B83F-4A4A353E4911}" dt="2022-04-22T01:18:16.522" v="3890" actId="2696"/>
        <pc:sldMkLst>
          <pc:docMk/>
          <pc:sldMk cId="4215787327" sldId="326"/>
        </pc:sldMkLst>
      </pc:sldChg>
      <pc:sldChg chg="del">
        <pc:chgData name="Steven Morgan" userId="4d6e72d6-145e-4747-84e7-891fc11f580e" providerId="ADAL" clId="{372E4EDA-46BC-6840-B83F-4A4A353E4911}" dt="2022-04-22T01:18:16.522" v="3890" actId="2696"/>
        <pc:sldMkLst>
          <pc:docMk/>
          <pc:sldMk cId="281702684" sldId="327"/>
        </pc:sldMkLst>
      </pc:sldChg>
      <pc:sldChg chg="del">
        <pc:chgData name="Steven Morgan" userId="4d6e72d6-145e-4747-84e7-891fc11f580e" providerId="ADAL" clId="{372E4EDA-46BC-6840-B83F-4A4A353E4911}" dt="2022-04-22T01:18:16.522" v="3890" actId="2696"/>
        <pc:sldMkLst>
          <pc:docMk/>
          <pc:sldMk cId="1422168541" sldId="329"/>
        </pc:sldMkLst>
      </pc:sldChg>
      <pc:sldChg chg="del">
        <pc:chgData name="Steven Morgan" userId="4d6e72d6-145e-4747-84e7-891fc11f580e" providerId="ADAL" clId="{372E4EDA-46BC-6840-B83F-4A4A353E4911}" dt="2022-04-22T01:18:16.522" v="3890" actId="2696"/>
        <pc:sldMkLst>
          <pc:docMk/>
          <pc:sldMk cId="1414199891" sldId="330"/>
        </pc:sldMkLst>
      </pc:sldChg>
      <pc:sldChg chg="addSp delSp modSp mod">
        <pc:chgData name="Steven Morgan" userId="4d6e72d6-145e-4747-84e7-891fc11f580e" providerId="ADAL" clId="{372E4EDA-46BC-6840-B83F-4A4A353E4911}" dt="2022-04-21T02:22:24.245" v="340" actId="20577"/>
        <pc:sldMkLst>
          <pc:docMk/>
          <pc:sldMk cId="3290531357" sldId="332"/>
        </pc:sldMkLst>
        <pc:spChg chg="mod">
          <ac:chgData name="Steven Morgan" userId="4d6e72d6-145e-4747-84e7-891fc11f580e" providerId="ADAL" clId="{372E4EDA-46BC-6840-B83F-4A4A353E4911}" dt="2022-04-21T02:22:24.245" v="340" actId="20577"/>
          <ac:spMkLst>
            <pc:docMk/>
            <pc:sldMk cId="3290531357" sldId="332"/>
            <ac:spMk id="11" creationId="{43FA74E6-9A76-584B-AFCF-186E6692E689}"/>
          </ac:spMkLst>
        </pc:spChg>
        <pc:spChg chg="add mod">
          <ac:chgData name="Steven Morgan" userId="4d6e72d6-145e-4747-84e7-891fc11f580e" providerId="ADAL" clId="{372E4EDA-46BC-6840-B83F-4A4A353E4911}" dt="2022-04-21T02:22:00.569" v="332" actId="1035"/>
          <ac:spMkLst>
            <pc:docMk/>
            <pc:sldMk cId="3290531357" sldId="332"/>
            <ac:spMk id="12" creationId="{7ED1CE8B-7446-CC15-6F6B-C94D1F2095B7}"/>
          </ac:spMkLst>
        </pc:spChg>
        <pc:picChg chg="add mod">
          <ac:chgData name="Steven Morgan" userId="4d6e72d6-145e-4747-84e7-891fc11f580e" providerId="ADAL" clId="{372E4EDA-46BC-6840-B83F-4A4A353E4911}" dt="2022-04-21T02:20:30.845" v="138" actId="1076"/>
          <ac:picMkLst>
            <pc:docMk/>
            <pc:sldMk cId="3290531357" sldId="332"/>
            <ac:picMk id="3" creationId="{B1130309-9EA9-3526-5BF7-6B30DA3FDE08}"/>
          </ac:picMkLst>
        </pc:picChg>
        <pc:picChg chg="del">
          <ac:chgData name="Steven Morgan" userId="4d6e72d6-145e-4747-84e7-891fc11f580e" providerId="ADAL" clId="{372E4EDA-46BC-6840-B83F-4A4A353E4911}" dt="2022-04-21T02:19:36.879" v="118" actId="478"/>
          <ac:picMkLst>
            <pc:docMk/>
            <pc:sldMk cId="3290531357" sldId="332"/>
            <ac:picMk id="5" creationId="{4C0DD900-F37A-B145-A03F-AB797026E199}"/>
          </ac:picMkLst>
        </pc:picChg>
        <pc:picChg chg="add del mod">
          <ac:chgData name="Steven Morgan" userId="4d6e72d6-145e-4747-84e7-891fc11f580e" providerId="ADAL" clId="{372E4EDA-46BC-6840-B83F-4A4A353E4911}" dt="2022-04-21T02:21:27.517" v="321" actId="478"/>
          <ac:picMkLst>
            <pc:docMk/>
            <pc:sldMk cId="3290531357" sldId="332"/>
            <ac:picMk id="6" creationId="{E05DE919-821D-E9C5-A500-8E22F4ABA365}"/>
          </ac:picMkLst>
        </pc:picChg>
      </pc:sldChg>
      <pc:sldChg chg="modSp mod">
        <pc:chgData name="Steven Morgan" userId="4d6e72d6-145e-4747-84e7-891fc11f580e" providerId="ADAL" clId="{372E4EDA-46BC-6840-B83F-4A4A353E4911}" dt="2022-04-21T05:32:49.760" v="1299" actId="1076"/>
        <pc:sldMkLst>
          <pc:docMk/>
          <pc:sldMk cId="327979873" sldId="333"/>
        </pc:sldMkLst>
        <pc:spChg chg="mod">
          <ac:chgData name="Steven Morgan" userId="4d6e72d6-145e-4747-84e7-891fc11f580e" providerId="ADAL" clId="{372E4EDA-46BC-6840-B83F-4A4A353E4911}" dt="2022-04-21T05:32:49.760" v="1299" actId="1076"/>
          <ac:spMkLst>
            <pc:docMk/>
            <pc:sldMk cId="327979873" sldId="333"/>
            <ac:spMk id="11" creationId="{43FA74E6-9A76-584B-AFCF-186E6692E689}"/>
          </ac:spMkLst>
        </pc:spChg>
      </pc:sldChg>
      <pc:sldChg chg="del">
        <pc:chgData name="Steven Morgan" userId="4d6e72d6-145e-4747-84e7-891fc11f580e" providerId="ADAL" clId="{372E4EDA-46BC-6840-B83F-4A4A353E4911}" dt="2022-04-22T01:18:16.522" v="3890" actId="2696"/>
        <pc:sldMkLst>
          <pc:docMk/>
          <pc:sldMk cId="2014757070" sldId="334"/>
        </pc:sldMkLst>
      </pc:sldChg>
      <pc:sldChg chg="del">
        <pc:chgData name="Steven Morgan" userId="4d6e72d6-145e-4747-84e7-891fc11f580e" providerId="ADAL" clId="{372E4EDA-46BC-6840-B83F-4A4A353E4911}" dt="2022-04-22T01:18:16.522" v="3890" actId="2696"/>
        <pc:sldMkLst>
          <pc:docMk/>
          <pc:sldMk cId="4046614523" sldId="335"/>
        </pc:sldMkLst>
      </pc:sldChg>
      <pc:sldChg chg="del">
        <pc:chgData name="Steven Morgan" userId="4d6e72d6-145e-4747-84e7-891fc11f580e" providerId="ADAL" clId="{372E4EDA-46BC-6840-B83F-4A4A353E4911}" dt="2022-04-22T01:18:16.522" v="3890" actId="2696"/>
        <pc:sldMkLst>
          <pc:docMk/>
          <pc:sldMk cId="1834385459" sldId="336"/>
        </pc:sldMkLst>
      </pc:sldChg>
      <pc:sldChg chg="addSp delSp modSp add mod ord">
        <pc:chgData name="Steven Morgan" userId="4d6e72d6-145e-4747-84e7-891fc11f580e" providerId="ADAL" clId="{372E4EDA-46BC-6840-B83F-4A4A353E4911}" dt="2022-04-21T04:42:08.933" v="1158" actId="1076"/>
        <pc:sldMkLst>
          <pc:docMk/>
          <pc:sldMk cId="3452247049" sldId="337"/>
        </pc:sldMkLst>
        <pc:spChg chg="del">
          <ac:chgData name="Steven Morgan" userId="4d6e72d6-145e-4747-84e7-891fc11f580e" providerId="ADAL" clId="{372E4EDA-46BC-6840-B83F-4A4A353E4911}" dt="2022-04-21T03:20:29.576" v="449" actId="478"/>
          <ac:spMkLst>
            <pc:docMk/>
            <pc:sldMk cId="3452247049" sldId="337"/>
            <ac:spMk id="12" creationId="{7ED1CE8B-7446-CC15-6F6B-C94D1F2095B7}"/>
          </ac:spMkLst>
        </pc:spChg>
        <pc:spChg chg="add mod">
          <ac:chgData name="Steven Morgan" userId="4d6e72d6-145e-4747-84e7-891fc11f580e" providerId="ADAL" clId="{372E4EDA-46BC-6840-B83F-4A4A353E4911}" dt="2022-04-21T02:37:18.142" v="384" actId="1076"/>
          <ac:spMkLst>
            <pc:docMk/>
            <pc:sldMk cId="3452247049" sldId="337"/>
            <ac:spMk id="15" creationId="{370E8E15-0509-445F-399C-0F9094106AC8}"/>
          </ac:spMkLst>
        </pc:spChg>
        <pc:spChg chg="add mod">
          <ac:chgData name="Steven Morgan" userId="4d6e72d6-145e-4747-84e7-891fc11f580e" providerId="ADAL" clId="{372E4EDA-46BC-6840-B83F-4A4A353E4911}" dt="2022-04-21T03:20:25.264" v="448" actId="1076"/>
          <ac:spMkLst>
            <pc:docMk/>
            <pc:sldMk cId="3452247049" sldId="337"/>
            <ac:spMk id="16" creationId="{E39C3DC8-8220-1BCD-D7BA-C4CDB35FCBE4}"/>
          </ac:spMkLst>
        </pc:spChg>
        <pc:spChg chg="add mod">
          <ac:chgData name="Steven Morgan" userId="4d6e72d6-145e-4747-84e7-891fc11f580e" providerId="ADAL" clId="{372E4EDA-46BC-6840-B83F-4A4A353E4911}" dt="2022-04-21T02:37:57.379" v="440" actId="1076"/>
          <ac:spMkLst>
            <pc:docMk/>
            <pc:sldMk cId="3452247049" sldId="337"/>
            <ac:spMk id="17" creationId="{15A99B39-0FB7-9F4D-C9B1-E4980EF319D0}"/>
          </ac:spMkLst>
        </pc:spChg>
        <pc:picChg chg="add del mod">
          <ac:chgData name="Steven Morgan" userId="4d6e72d6-145e-4747-84e7-891fc11f580e" providerId="ADAL" clId="{372E4EDA-46BC-6840-B83F-4A4A353E4911}" dt="2022-04-21T04:41:55.911" v="1153" actId="478"/>
          <ac:picMkLst>
            <pc:docMk/>
            <pc:sldMk cId="3452247049" sldId="337"/>
            <ac:picMk id="2" creationId="{CF63F908-766C-DA7C-7541-7B5F445C5D30}"/>
          </ac:picMkLst>
        </pc:picChg>
        <pc:picChg chg="del">
          <ac:chgData name="Steven Morgan" userId="4d6e72d6-145e-4747-84e7-891fc11f580e" providerId="ADAL" clId="{372E4EDA-46BC-6840-B83F-4A4A353E4911}" dt="2022-04-21T02:28:49.395" v="342" actId="478"/>
          <ac:picMkLst>
            <pc:docMk/>
            <pc:sldMk cId="3452247049" sldId="337"/>
            <ac:picMk id="3" creationId="{B1130309-9EA9-3526-5BF7-6B30DA3FDE08}"/>
          </ac:picMkLst>
        </pc:picChg>
        <pc:picChg chg="add mod">
          <ac:chgData name="Steven Morgan" userId="4d6e72d6-145e-4747-84e7-891fc11f580e" providerId="ADAL" clId="{372E4EDA-46BC-6840-B83F-4A4A353E4911}" dt="2022-04-21T03:20:25.264" v="448" actId="1076"/>
          <ac:picMkLst>
            <pc:docMk/>
            <pc:sldMk cId="3452247049" sldId="337"/>
            <ac:picMk id="4" creationId="{B77619AA-AEFA-5C7A-48BA-E157B3A75389}"/>
          </ac:picMkLst>
        </pc:picChg>
        <pc:picChg chg="add del mod">
          <ac:chgData name="Steven Morgan" userId="4d6e72d6-145e-4747-84e7-891fc11f580e" providerId="ADAL" clId="{372E4EDA-46BC-6840-B83F-4A4A353E4911}" dt="2022-04-21T02:36:17.355" v="367" actId="478"/>
          <ac:picMkLst>
            <pc:docMk/>
            <pc:sldMk cId="3452247049" sldId="337"/>
            <ac:picMk id="13" creationId="{E89BE6A1-330D-042E-8D57-838EA69DAA7B}"/>
          </ac:picMkLst>
        </pc:picChg>
        <pc:picChg chg="add del mod">
          <ac:chgData name="Steven Morgan" userId="4d6e72d6-145e-4747-84e7-891fc11f580e" providerId="ADAL" clId="{372E4EDA-46BC-6840-B83F-4A4A353E4911}" dt="2022-04-21T02:36:16.824" v="366" actId="478"/>
          <ac:picMkLst>
            <pc:docMk/>
            <pc:sldMk cId="3452247049" sldId="337"/>
            <ac:picMk id="14" creationId="{54B54223-8C0F-B4BF-2396-4656E8BD45D0}"/>
          </ac:picMkLst>
        </pc:picChg>
        <pc:picChg chg="add mod">
          <ac:chgData name="Steven Morgan" userId="4d6e72d6-145e-4747-84e7-891fc11f580e" providerId="ADAL" clId="{372E4EDA-46BC-6840-B83F-4A4A353E4911}" dt="2022-04-21T03:20:14.847" v="447" actId="1076"/>
          <ac:picMkLst>
            <pc:docMk/>
            <pc:sldMk cId="3452247049" sldId="337"/>
            <ac:picMk id="1026" creationId="{FCCE4756-A0F6-DB7A-45AB-79D659DA462B}"/>
          </ac:picMkLst>
        </pc:picChg>
        <pc:picChg chg="add mod">
          <ac:chgData name="Steven Morgan" userId="4d6e72d6-145e-4747-84e7-891fc11f580e" providerId="ADAL" clId="{372E4EDA-46BC-6840-B83F-4A4A353E4911}" dt="2022-04-21T04:42:08.933" v="1158" actId="1076"/>
          <ac:picMkLst>
            <pc:docMk/>
            <pc:sldMk cId="3452247049" sldId="337"/>
            <ac:picMk id="1028" creationId="{B8168FA5-E6B8-E263-14BE-3E515AA46952}"/>
          </ac:picMkLst>
        </pc:picChg>
      </pc:sldChg>
      <pc:sldChg chg="addSp delSp modSp add mod">
        <pc:chgData name="Steven Morgan" userId="4d6e72d6-145e-4747-84e7-891fc11f580e" providerId="ADAL" clId="{372E4EDA-46BC-6840-B83F-4A4A353E4911}" dt="2022-04-21T03:48:51.008" v="723" actId="20577"/>
        <pc:sldMkLst>
          <pc:docMk/>
          <pc:sldMk cId="1366806679" sldId="338"/>
        </pc:sldMkLst>
        <pc:spChg chg="mod">
          <ac:chgData name="Steven Morgan" userId="4d6e72d6-145e-4747-84e7-891fc11f580e" providerId="ADAL" clId="{372E4EDA-46BC-6840-B83F-4A4A353E4911}" dt="2022-04-21T03:48:51.008" v="723" actId="20577"/>
          <ac:spMkLst>
            <pc:docMk/>
            <pc:sldMk cId="1366806679" sldId="338"/>
            <ac:spMk id="11" creationId="{43FA74E6-9A76-584B-AFCF-186E6692E689}"/>
          </ac:spMkLst>
        </pc:spChg>
        <pc:spChg chg="mod">
          <ac:chgData name="Steven Morgan" userId="4d6e72d6-145e-4747-84e7-891fc11f580e" providerId="ADAL" clId="{372E4EDA-46BC-6840-B83F-4A4A353E4911}" dt="2022-04-21T03:36:15.218" v="627" actId="20577"/>
          <ac:spMkLst>
            <pc:docMk/>
            <pc:sldMk cId="1366806679" sldId="338"/>
            <ac:spMk id="12" creationId="{7ED1CE8B-7446-CC15-6F6B-C94D1F2095B7}"/>
          </ac:spMkLst>
        </pc:spChg>
        <pc:spChg chg="add mod">
          <ac:chgData name="Steven Morgan" userId="4d6e72d6-145e-4747-84e7-891fc11f580e" providerId="ADAL" clId="{372E4EDA-46BC-6840-B83F-4A4A353E4911}" dt="2022-04-21T03:33:13.575" v="589" actId="1076"/>
          <ac:spMkLst>
            <pc:docMk/>
            <pc:sldMk cId="1366806679" sldId="338"/>
            <ac:spMk id="14" creationId="{1A55EA1C-432A-C8BF-0AF7-BC00D7A57602}"/>
          </ac:spMkLst>
        </pc:spChg>
        <pc:spChg chg="add mod">
          <ac:chgData name="Steven Morgan" userId="4d6e72d6-145e-4747-84e7-891fc11f580e" providerId="ADAL" clId="{372E4EDA-46BC-6840-B83F-4A4A353E4911}" dt="2022-04-21T03:38:58.898" v="693" actId="1076"/>
          <ac:spMkLst>
            <pc:docMk/>
            <pc:sldMk cId="1366806679" sldId="338"/>
            <ac:spMk id="15" creationId="{5B65DEF8-FE5C-447A-814A-DAF008EB94E6}"/>
          </ac:spMkLst>
        </pc:spChg>
        <pc:spChg chg="add mod">
          <ac:chgData name="Steven Morgan" userId="4d6e72d6-145e-4747-84e7-891fc11f580e" providerId="ADAL" clId="{372E4EDA-46BC-6840-B83F-4A4A353E4911}" dt="2022-04-21T03:38:37.107" v="690" actId="1038"/>
          <ac:spMkLst>
            <pc:docMk/>
            <pc:sldMk cId="1366806679" sldId="338"/>
            <ac:spMk id="16" creationId="{47D6E5D0-B027-D796-18BE-7664FBB64C7D}"/>
          </ac:spMkLst>
        </pc:spChg>
        <pc:spChg chg="add mod">
          <ac:chgData name="Steven Morgan" userId="4d6e72d6-145e-4747-84e7-891fc11f580e" providerId="ADAL" clId="{372E4EDA-46BC-6840-B83F-4A4A353E4911}" dt="2022-04-21T03:39:59.718" v="708" actId="14100"/>
          <ac:spMkLst>
            <pc:docMk/>
            <pc:sldMk cId="1366806679" sldId="338"/>
            <ac:spMk id="19" creationId="{E78355B4-0300-A12E-0647-7F71A6A36F87}"/>
          </ac:spMkLst>
        </pc:spChg>
        <pc:grpChg chg="add">
          <ac:chgData name="Steven Morgan" userId="4d6e72d6-145e-4747-84e7-891fc11f580e" providerId="ADAL" clId="{372E4EDA-46BC-6840-B83F-4A4A353E4911}" dt="2022-04-21T03:40:04.636" v="709" actId="164"/>
          <ac:grpSpMkLst>
            <pc:docMk/>
            <pc:sldMk cId="1366806679" sldId="338"/>
            <ac:grpSpMk id="20" creationId="{F4C96CB2-49E2-2358-923F-3486A041FB44}"/>
          </ac:grpSpMkLst>
        </pc:grpChg>
        <pc:picChg chg="del">
          <ac:chgData name="Steven Morgan" userId="4d6e72d6-145e-4747-84e7-891fc11f580e" providerId="ADAL" clId="{372E4EDA-46BC-6840-B83F-4A4A353E4911}" dt="2022-04-21T03:28:22.322" v="451" actId="478"/>
          <ac:picMkLst>
            <pc:docMk/>
            <pc:sldMk cId="1366806679" sldId="338"/>
            <ac:picMk id="3" creationId="{B1130309-9EA9-3526-5BF7-6B30DA3FDE08}"/>
          </ac:picMkLst>
        </pc:picChg>
        <pc:picChg chg="add mod">
          <ac:chgData name="Steven Morgan" userId="4d6e72d6-145e-4747-84e7-891fc11f580e" providerId="ADAL" clId="{372E4EDA-46BC-6840-B83F-4A4A353E4911}" dt="2022-04-21T03:39:20.034" v="697" actId="1076"/>
          <ac:picMkLst>
            <pc:docMk/>
            <pc:sldMk cId="1366806679" sldId="338"/>
            <ac:picMk id="8" creationId="{FE3BB483-BAA3-E235-E718-905D1945AC93}"/>
          </ac:picMkLst>
        </pc:picChg>
        <pc:picChg chg="add mod">
          <ac:chgData name="Steven Morgan" userId="4d6e72d6-145e-4747-84e7-891fc11f580e" providerId="ADAL" clId="{372E4EDA-46BC-6840-B83F-4A4A353E4911}" dt="2022-04-21T03:38:37.107" v="690" actId="1038"/>
          <ac:picMkLst>
            <pc:docMk/>
            <pc:sldMk cId="1366806679" sldId="338"/>
            <ac:picMk id="13" creationId="{DFB10B30-640C-4E8C-1D88-5250579273A9}"/>
          </ac:picMkLst>
        </pc:picChg>
        <pc:picChg chg="add mod">
          <ac:chgData name="Steven Morgan" userId="4d6e72d6-145e-4747-84e7-891fc11f580e" providerId="ADAL" clId="{372E4EDA-46BC-6840-B83F-4A4A353E4911}" dt="2022-04-21T03:39:33.439" v="704" actId="1038"/>
          <ac:picMkLst>
            <pc:docMk/>
            <pc:sldMk cId="1366806679" sldId="338"/>
            <ac:picMk id="2050" creationId="{B6B7102F-8256-7D7B-1E00-D23DF7C772EF}"/>
          </ac:picMkLst>
        </pc:picChg>
        <pc:cxnChg chg="add mod">
          <ac:chgData name="Steven Morgan" userId="4d6e72d6-145e-4747-84e7-891fc11f580e" providerId="ADAL" clId="{372E4EDA-46BC-6840-B83F-4A4A353E4911}" dt="2022-04-21T03:44:05.830" v="710" actId="14100"/>
          <ac:cxnSpMkLst>
            <pc:docMk/>
            <pc:sldMk cId="1366806679" sldId="338"/>
            <ac:cxnSpMk id="17" creationId="{F6BC2449-3A81-5C12-5E3D-A7B2EA344332}"/>
          </ac:cxnSpMkLst>
        </pc:cxnChg>
        <pc:cxnChg chg="add mod">
          <ac:chgData name="Steven Morgan" userId="4d6e72d6-145e-4747-84e7-891fc11f580e" providerId="ADAL" clId="{372E4EDA-46BC-6840-B83F-4A4A353E4911}" dt="2022-04-21T03:44:10.193" v="711" actId="14100"/>
          <ac:cxnSpMkLst>
            <pc:docMk/>
            <pc:sldMk cId="1366806679" sldId="338"/>
            <ac:cxnSpMk id="18" creationId="{5DAFF5CB-C763-3417-376F-01B59A81EE59}"/>
          </ac:cxnSpMkLst>
        </pc:cxnChg>
      </pc:sldChg>
      <pc:sldChg chg="addSp delSp modSp add mod">
        <pc:chgData name="Steven Morgan" userId="4d6e72d6-145e-4747-84e7-891fc11f580e" providerId="ADAL" clId="{372E4EDA-46BC-6840-B83F-4A4A353E4911}" dt="2022-04-21T04:06:26.840" v="895" actId="20577"/>
        <pc:sldMkLst>
          <pc:docMk/>
          <pc:sldMk cId="839780271" sldId="339"/>
        </pc:sldMkLst>
        <pc:spChg chg="mod">
          <ac:chgData name="Steven Morgan" userId="4d6e72d6-145e-4747-84e7-891fc11f580e" providerId="ADAL" clId="{372E4EDA-46BC-6840-B83F-4A4A353E4911}" dt="2022-04-21T03:49:32.461" v="750" actId="20577"/>
          <ac:spMkLst>
            <pc:docMk/>
            <pc:sldMk cId="839780271" sldId="339"/>
            <ac:spMk id="11" creationId="{43FA74E6-9A76-584B-AFCF-186E6692E689}"/>
          </ac:spMkLst>
        </pc:spChg>
        <pc:spChg chg="mod">
          <ac:chgData name="Steven Morgan" userId="4d6e72d6-145e-4747-84e7-891fc11f580e" providerId="ADAL" clId="{372E4EDA-46BC-6840-B83F-4A4A353E4911}" dt="2022-04-21T03:56:23.941" v="844" actId="20577"/>
          <ac:spMkLst>
            <pc:docMk/>
            <pc:sldMk cId="839780271" sldId="339"/>
            <ac:spMk id="12" creationId="{7ED1CE8B-7446-CC15-6F6B-C94D1F2095B7}"/>
          </ac:spMkLst>
        </pc:spChg>
        <pc:spChg chg="mod">
          <ac:chgData name="Steven Morgan" userId="4d6e72d6-145e-4747-84e7-891fc11f580e" providerId="ADAL" clId="{372E4EDA-46BC-6840-B83F-4A4A353E4911}" dt="2022-04-21T03:51:53.371" v="775" actId="1076"/>
          <ac:spMkLst>
            <pc:docMk/>
            <pc:sldMk cId="839780271" sldId="339"/>
            <ac:spMk id="14" creationId="{1A55EA1C-432A-C8BF-0AF7-BC00D7A57602}"/>
          </ac:spMkLst>
        </pc:spChg>
        <pc:spChg chg="del mod">
          <ac:chgData name="Steven Morgan" userId="4d6e72d6-145e-4747-84e7-891fc11f580e" providerId="ADAL" clId="{372E4EDA-46BC-6840-B83F-4A4A353E4911}" dt="2022-04-21T03:49:44.143" v="753" actId="478"/>
          <ac:spMkLst>
            <pc:docMk/>
            <pc:sldMk cId="839780271" sldId="339"/>
            <ac:spMk id="15" creationId="{5B65DEF8-FE5C-447A-814A-DAF008EB94E6}"/>
          </ac:spMkLst>
        </pc:spChg>
        <pc:spChg chg="mod">
          <ac:chgData name="Steven Morgan" userId="4d6e72d6-145e-4747-84e7-891fc11f580e" providerId="ADAL" clId="{372E4EDA-46BC-6840-B83F-4A4A353E4911}" dt="2022-04-21T03:52:00.459" v="776" actId="1076"/>
          <ac:spMkLst>
            <pc:docMk/>
            <pc:sldMk cId="839780271" sldId="339"/>
            <ac:spMk id="16" creationId="{47D6E5D0-B027-D796-18BE-7664FBB64C7D}"/>
          </ac:spMkLst>
        </pc:spChg>
        <pc:spChg chg="add mod">
          <ac:chgData name="Steven Morgan" userId="4d6e72d6-145e-4747-84e7-891fc11f580e" providerId="ADAL" clId="{372E4EDA-46BC-6840-B83F-4A4A353E4911}" dt="2022-04-21T03:55:22.566" v="830" actId="1076"/>
          <ac:spMkLst>
            <pc:docMk/>
            <pc:sldMk cId="839780271" sldId="339"/>
            <ac:spMk id="22" creationId="{7C96EB22-7D26-D6E7-7D0C-A444EDEA7478}"/>
          </ac:spMkLst>
        </pc:spChg>
        <pc:spChg chg="add mod">
          <ac:chgData name="Steven Morgan" userId="4d6e72d6-145e-4747-84e7-891fc11f580e" providerId="ADAL" clId="{372E4EDA-46BC-6840-B83F-4A4A353E4911}" dt="2022-04-21T04:06:26.840" v="895" actId="20577"/>
          <ac:spMkLst>
            <pc:docMk/>
            <pc:sldMk cId="839780271" sldId="339"/>
            <ac:spMk id="24" creationId="{EC071DED-10A3-4D2E-4384-189773C7AB76}"/>
          </ac:spMkLst>
        </pc:spChg>
        <pc:grpChg chg="del">
          <ac:chgData name="Steven Morgan" userId="4d6e72d6-145e-4747-84e7-891fc11f580e" providerId="ADAL" clId="{372E4EDA-46BC-6840-B83F-4A4A353E4911}" dt="2022-04-21T03:51:46.122" v="773" actId="478"/>
          <ac:grpSpMkLst>
            <pc:docMk/>
            <pc:sldMk cId="839780271" sldId="339"/>
            <ac:grpSpMk id="20" creationId="{F4C96CB2-49E2-2358-923F-3486A041FB44}"/>
          </ac:grpSpMkLst>
        </pc:grpChg>
        <pc:picChg chg="del">
          <ac:chgData name="Steven Morgan" userId="4d6e72d6-145e-4747-84e7-891fc11f580e" providerId="ADAL" clId="{372E4EDA-46BC-6840-B83F-4A4A353E4911}" dt="2022-04-21T03:51:46.737" v="774" actId="478"/>
          <ac:picMkLst>
            <pc:docMk/>
            <pc:sldMk cId="839780271" sldId="339"/>
            <ac:picMk id="13" creationId="{DFB10B30-640C-4E8C-1D88-5250579273A9}"/>
          </ac:picMkLst>
        </pc:picChg>
        <pc:picChg chg="add mod modCrop">
          <ac:chgData name="Steven Morgan" userId="4d6e72d6-145e-4747-84e7-891fc11f580e" providerId="ADAL" clId="{372E4EDA-46BC-6840-B83F-4A4A353E4911}" dt="2022-04-21T03:56:13.781" v="834" actId="1076"/>
          <ac:picMkLst>
            <pc:docMk/>
            <pc:sldMk cId="839780271" sldId="339"/>
            <ac:picMk id="21" creationId="{B12188C5-3660-3CA3-9292-F1E57558FD13}"/>
          </ac:picMkLst>
        </pc:picChg>
        <pc:picChg chg="add mod">
          <ac:chgData name="Steven Morgan" userId="4d6e72d6-145e-4747-84e7-891fc11f580e" providerId="ADAL" clId="{372E4EDA-46BC-6840-B83F-4A4A353E4911}" dt="2022-04-21T04:03:24.220" v="871" actId="1036"/>
          <ac:picMkLst>
            <pc:docMk/>
            <pc:sldMk cId="839780271" sldId="339"/>
            <ac:picMk id="23" creationId="{E213DFD7-CF23-1997-87F8-7DFBE454801B}"/>
          </ac:picMkLst>
        </pc:picChg>
        <pc:picChg chg="del">
          <ac:chgData name="Steven Morgan" userId="4d6e72d6-145e-4747-84e7-891fc11f580e" providerId="ADAL" clId="{372E4EDA-46BC-6840-B83F-4A4A353E4911}" dt="2022-04-21T03:49:40.449" v="752" actId="478"/>
          <ac:picMkLst>
            <pc:docMk/>
            <pc:sldMk cId="839780271" sldId="339"/>
            <ac:picMk id="2050" creationId="{B6B7102F-8256-7D7B-1E00-D23DF7C772EF}"/>
          </ac:picMkLst>
        </pc:picChg>
        <pc:picChg chg="add mod">
          <ac:chgData name="Steven Morgan" userId="4d6e72d6-145e-4747-84e7-891fc11f580e" providerId="ADAL" clId="{372E4EDA-46BC-6840-B83F-4A4A353E4911}" dt="2022-04-21T04:03:15.764" v="868" actId="1076"/>
          <ac:picMkLst>
            <pc:docMk/>
            <pc:sldMk cId="839780271" sldId="339"/>
            <ac:picMk id="4098" creationId="{F52FFB2A-02B6-6F01-0CFD-5A8A82F603F3}"/>
          </ac:picMkLst>
        </pc:picChg>
        <pc:cxnChg chg="mod">
          <ac:chgData name="Steven Morgan" userId="4d6e72d6-145e-4747-84e7-891fc11f580e" providerId="ADAL" clId="{372E4EDA-46BC-6840-B83F-4A4A353E4911}" dt="2022-04-21T03:49:57.841" v="755" actId="12788"/>
          <ac:cxnSpMkLst>
            <pc:docMk/>
            <pc:sldMk cId="839780271" sldId="339"/>
            <ac:cxnSpMk id="17" creationId="{F6BC2449-3A81-5C12-5E3D-A7B2EA344332}"/>
          </ac:cxnSpMkLst>
        </pc:cxnChg>
        <pc:cxnChg chg="del">
          <ac:chgData name="Steven Morgan" userId="4d6e72d6-145e-4747-84e7-891fc11f580e" providerId="ADAL" clId="{372E4EDA-46BC-6840-B83F-4A4A353E4911}" dt="2022-04-21T03:49:45.223" v="754" actId="478"/>
          <ac:cxnSpMkLst>
            <pc:docMk/>
            <pc:sldMk cId="839780271" sldId="339"/>
            <ac:cxnSpMk id="18" creationId="{5DAFF5CB-C763-3417-376F-01B59A81EE59}"/>
          </ac:cxnSpMkLst>
        </pc:cxnChg>
      </pc:sldChg>
      <pc:sldChg chg="addSp delSp modSp add mod">
        <pc:chgData name="Steven Morgan" userId="4d6e72d6-145e-4747-84e7-891fc11f580e" providerId="ADAL" clId="{372E4EDA-46BC-6840-B83F-4A4A353E4911}" dt="2022-04-21T04:37:47.556" v="1151" actId="20577"/>
        <pc:sldMkLst>
          <pc:docMk/>
          <pc:sldMk cId="3368826625" sldId="340"/>
        </pc:sldMkLst>
        <pc:spChg chg="del">
          <ac:chgData name="Steven Morgan" userId="4d6e72d6-145e-4747-84e7-891fc11f580e" providerId="ADAL" clId="{372E4EDA-46BC-6840-B83F-4A4A353E4911}" dt="2022-04-21T04:25:38.952" v="897" actId="478"/>
          <ac:spMkLst>
            <pc:docMk/>
            <pc:sldMk cId="3368826625" sldId="340"/>
            <ac:spMk id="12" creationId="{7ED1CE8B-7446-CC15-6F6B-C94D1F2095B7}"/>
          </ac:spMkLst>
        </pc:spChg>
        <pc:spChg chg="add del mod">
          <ac:chgData name="Steven Morgan" userId="4d6e72d6-145e-4747-84e7-891fc11f580e" providerId="ADAL" clId="{372E4EDA-46BC-6840-B83F-4A4A353E4911}" dt="2022-04-21T04:25:41.527" v="900" actId="478"/>
          <ac:spMkLst>
            <pc:docMk/>
            <pc:sldMk cId="3368826625" sldId="340"/>
            <ac:spMk id="13" creationId="{0056EA68-1499-F911-B4DB-3F749D2ABA77}"/>
          </ac:spMkLst>
        </pc:spChg>
        <pc:spChg chg="add mod">
          <ac:chgData name="Steven Morgan" userId="4d6e72d6-145e-4747-84e7-891fc11f580e" providerId="ADAL" clId="{372E4EDA-46BC-6840-B83F-4A4A353E4911}" dt="2022-04-21T04:32:51.026" v="1122" actId="20577"/>
          <ac:spMkLst>
            <pc:docMk/>
            <pc:sldMk cId="3368826625" sldId="340"/>
            <ac:spMk id="15" creationId="{CA82C7C9-3D8D-B6C1-36C0-77EF7C996AD3}"/>
          </ac:spMkLst>
        </pc:spChg>
        <pc:spChg chg="add mod">
          <ac:chgData name="Steven Morgan" userId="4d6e72d6-145e-4747-84e7-891fc11f580e" providerId="ADAL" clId="{372E4EDA-46BC-6840-B83F-4A4A353E4911}" dt="2022-04-21T04:37:47.556" v="1151" actId="20577"/>
          <ac:spMkLst>
            <pc:docMk/>
            <pc:sldMk cId="3368826625" sldId="340"/>
            <ac:spMk id="18" creationId="{EB26ED6A-A49F-4322-1924-2128B3E0D028}"/>
          </ac:spMkLst>
        </pc:spChg>
        <pc:spChg chg="del">
          <ac:chgData name="Steven Morgan" userId="4d6e72d6-145e-4747-84e7-891fc11f580e" providerId="ADAL" clId="{372E4EDA-46BC-6840-B83F-4A4A353E4911}" dt="2022-04-21T04:25:43.849" v="901" actId="478"/>
          <ac:spMkLst>
            <pc:docMk/>
            <pc:sldMk cId="3368826625" sldId="340"/>
            <ac:spMk id="22" creationId="{7C96EB22-7D26-D6E7-7D0C-A444EDEA7478}"/>
          </ac:spMkLst>
        </pc:spChg>
        <pc:picChg chg="del">
          <ac:chgData name="Steven Morgan" userId="4d6e72d6-145e-4747-84e7-891fc11f580e" providerId="ADAL" clId="{372E4EDA-46BC-6840-B83F-4A4A353E4911}" dt="2022-04-21T04:25:39.366" v="898" actId="478"/>
          <ac:picMkLst>
            <pc:docMk/>
            <pc:sldMk cId="3368826625" sldId="340"/>
            <ac:picMk id="21" creationId="{B12188C5-3660-3CA3-9292-F1E57558FD13}"/>
          </ac:picMkLst>
        </pc:picChg>
        <pc:picChg chg="del mod">
          <ac:chgData name="Steven Morgan" userId="4d6e72d6-145e-4747-84e7-891fc11f580e" providerId="ADAL" clId="{372E4EDA-46BC-6840-B83F-4A4A353E4911}" dt="2022-04-21T04:25:40.094" v="899" actId="478"/>
          <ac:picMkLst>
            <pc:docMk/>
            <pc:sldMk cId="3368826625" sldId="340"/>
            <ac:picMk id="4098" creationId="{F52FFB2A-02B6-6F01-0CFD-5A8A82F603F3}"/>
          </ac:picMkLst>
        </pc:picChg>
      </pc:sldChg>
      <pc:sldChg chg="add">
        <pc:chgData name="Steven Morgan" userId="4d6e72d6-145e-4747-84e7-891fc11f580e" providerId="ADAL" clId="{372E4EDA-46BC-6840-B83F-4A4A353E4911}" dt="2022-04-21T04:56:54.292" v="1159" actId="2890"/>
        <pc:sldMkLst>
          <pc:docMk/>
          <pc:sldMk cId="3315345325" sldId="341"/>
        </pc:sldMkLst>
      </pc:sldChg>
      <pc:sldChg chg="addSp delSp modSp add mod">
        <pc:chgData name="Steven Morgan" userId="4d6e72d6-145e-4747-84e7-891fc11f580e" providerId="ADAL" clId="{372E4EDA-46BC-6840-B83F-4A4A353E4911}" dt="2022-04-21T05:11:16.321" v="1210" actId="1076"/>
        <pc:sldMkLst>
          <pc:docMk/>
          <pc:sldMk cId="2440074449" sldId="342"/>
        </pc:sldMkLst>
        <pc:spChg chg="mod">
          <ac:chgData name="Steven Morgan" userId="4d6e72d6-145e-4747-84e7-891fc11f580e" providerId="ADAL" clId="{372E4EDA-46BC-6840-B83F-4A4A353E4911}" dt="2022-04-21T05:06:46.770" v="1170" actId="20577"/>
          <ac:spMkLst>
            <pc:docMk/>
            <pc:sldMk cId="2440074449" sldId="342"/>
            <ac:spMk id="11" creationId="{43FA74E6-9A76-584B-AFCF-186E6692E689}"/>
          </ac:spMkLst>
        </pc:spChg>
        <pc:spChg chg="add mod">
          <ac:chgData name="Steven Morgan" userId="4d6e72d6-145e-4747-84e7-891fc11f580e" providerId="ADAL" clId="{372E4EDA-46BC-6840-B83F-4A4A353E4911}" dt="2022-04-21T05:11:16.321" v="1210" actId="1076"/>
          <ac:spMkLst>
            <pc:docMk/>
            <pc:sldMk cId="2440074449" sldId="342"/>
            <ac:spMk id="12" creationId="{629603F1-D257-F52A-E0EA-B4C9237DD2D6}"/>
          </ac:spMkLst>
        </pc:spChg>
        <pc:spChg chg="del">
          <ac:chgData name="Steven Morgan" userId="4d6e72d6-145e-4747-84e7-891fc11f580e" providerId="ADAL" clId="{372E4EDA-46BC-6840-B83F-4A4A353E4911}" dt="2022-04-21T05:06:53.490" v="1172" actId="478"/>
          <ac:spMkLst>
            <pc:docMk/>
            <pc:sldMk cId="2440074449" sldId="342"/>
            <ac:spMk id="14" creationId="{1A55EA1C-432A-C8BF-0AF7-BC00D7A57602}"/>
          </ac:spMkLst>
        </pc:spChg>
        <pc:spChg chg="mod">
          <ac:chgData name="Steven Morgan" userId="4d6e72d6-145e-4747-84e7-891fc11f580e" providerId="ADAL" clId="{372E4EDA-46BC-6840-B83F-4A4A353E4911}" dt="2022-04-21T05:10:06.259" v="1205" actId="20577"/>
          <ac:spMkLst>
            <pc:docMk/>
            <pc:sldMk cId="2440074449" sldId="342"/>
            <ac:spMk id="15" creationId="{CA82C7C9-3D8D-B6C1-36C0-77EF7C996AD3}"/>
          </ac:spMkLst>
        </pc:spChg>
        <pc:spChg chg="del">
          <ac:chgData name="Steven Morgan" userId="4d6e72d6-145e-4747-84e7-891fc11f580e" providerId="ADAL" clId="{372E4EDA-46BC-6840-B83F-4A4A353E4911}" dt="2022-04-21T05:06:55.987" v="1174" actId="478"/>
          <ac:spMkLst>
            <pc:docMk/>
            <pc:sldMk cId="2440074449" sldId="342"/>
            <ac:spMk id="16" creationId="{47D6E5D0-B027-D796-18BE-7664FBB64C7D}"/>
          </ac:spMkLst>
        </pc:spChg>
        <pc:spChg chg="del">
          <ac:chgData name="Steven Morgan" userId="4d6e72d6-145e-4747-84e7-891fc11f580e" providerId="ADAL" clId="{372E4EDA-46BC-6840-B83F-4A4A353E4911}" dt="2022-04-21T05:06:54.667" v="1173" actId="478"/>
          <ac:spMkLst>
            <pc:docMk/>
            <pc:sldMk cId="2440074449" sldId="342"/>
            <ac:spMk id="18" creationId="{EB26ED6A-A49F-4322-1924-2128B3E0D028}"/>
          </ac:spMkLst>
        </pc:spChg>
        <pc:picChg chg="add mod">
          <ac:chgData name="Steven Morgan" userId="4d6e72d6-145e-4747-84e7-891fc11f580e" providerId="ADAL" clId="{372E4EDA-46BC-6840-B83F-4A4A353E4911}" dt="2022-04-21T05:07:11.738" v="1178" actId="1076"/>
          <ac:picMkLst>
            <pc:docMk/>
            <pc:sldMk cId="2440074449" sldId="342"/>
            <ac:picMk id="2" creationId="{AF5ED951-A760-1D60-D734-237587D3E8D9}"/>
          </ac:picMkLst>
        </pc:picChg>
        <pc:cxnChg chg="del">
          <ac:chgData name="Steven Morgan" userId="4d6e72d6-145e-4747-84e7-891fc11f580e" providerId="ADAL" clId="{372E4EDA-46BC-6840-B83F-4A4A353E4911}" dt="2022-04-21T05:06:51.921" v="1171" actId="478"/>
          <ac:cxnSpMkLst>
            <pc:docMk/>
            <pc:sldMk cId="2440074449" sldId="342"/>
            <ac:cxnSpMk id="17" creationId="{F6BC2449-3A81-5C12-5E3D-A7B2EA344332}"/>
          </ac:cxnSpMkLst>
        </pc:cxnChg>
      </pc:sldChg>
      <pc:sldChg chg="addSp delSp modSp add mod">
        <pc:chgData name="Steven Morgan" userId="4d6e72d6-145e-4747-84e7-891fc11f580e" providerId="ADAL" clId="{372E4EDA-46BC-6840-B83F-4A4A353E4911}" dt="2022-04-21T06:57:05.665" v="2152" actId="21"/>
        <pc:sldMkLst>
          <pc:docMk/>
          <pc:sldMk cId="2821455896" sldId="343"/>
        </pc:sldMkLst>
        <pc:spChg chg="mod">
          <ac:chgData name="Steven Morgan" userId="4d6e72d6-145e-4747-84e7-891fc11f580e" providerId="ADAL" clId="{372E4EDA-46BC-6840-B83F-4A4A353E4911}" dt="2022-04-21T05:21:34.539" v="1216" actId="20577"/>
          <ac:spMkLst>
            <pc:docMk/>
            <pc:sldMk cId="2821455896" sldId="343"/>
            <ac:spMk id="11" creationId="{43FA74E6-9A76-584B-AFCF-186E6692E689}"/>
          </ac:spMkLst>
        </pc:spChg>
        <pc:spChg chg="del">
          <ac:chgData name="Steven Morgan" userId="4d6e72d6-145e-4747-84e7-891fc11f580e" providerId="ADAL" clId="{372E4EDA-46BC-6840-B83F-4A4A353E4911}" dt="2022-04-21T05:21:38.410" v="1218" actId="478"/>
          <ac:spMkLst>
            <pc:docMk/>
            <pc:sldMk cId="2821455896" sldId="343"/>
            <ac:spMk id="12" creationId="{629603F1-D257-F52A-E0EA-B4C9237DD2D6}"/>
          </ac:spMkLst>
        </pc:spChg>
        <pc:spChg chg="del">
          <ac:chgData name="Steven Morgan" userId="4d6e72d6-145e-4747-84e7-891fc11f580e" providerId="ADAL" clId="{372E4EDA-46BC-6840-B83F-4A4A353E4911}" dt="2022-04-21T05:21:40.325" v="1219" actId="478"/>
          <ac:spMkLst>
            <pc:docMk/>
            <pc:sldMk cId="2821455896" sldId="343"/>
            <ac:spMk id="15" creationId="{CA82C7C9-3D8D-B6C1-36C0-77EF7C996AD3}"/>
          </ac:spMkLst>
        </pc:spChg>
        <pc:picChg chg="del">
          <ac:chgData name="Steven Morgan" userId="4d6e72d6-145e-4747-84e7-891fc11f580e" providerId="ADAL" clId="{372E4EDA-46BC-6840-B83F-4A4A353E4911}" dt="2022-04-21T05:21:36.795" v="1217" actId="478"/>
          <ac:picMkLst>
            <pc:docMk/>
            <pc:sldMk cId="2821455896" sldId="343"/>
            <ac:picMk id="2" creationId="{AF5ED951-A760-1D60-D734-237587D3E8D9}"/>
          </ac:picMkLst>
        </pc:picChg>
        <pc:picChg chg="add mod modCrop">
          <ac:chgData name="Steven Morgan" userId="4d6e72d6-145e-4747-84e7-891fc11f580e" providerId="ADAL" clId="{372E4EDA-46BC-6840-B83F-4A4A353E4911}" dt="2022-04-21T05:23:13.028" v="1233" actId="1076"/>
          <ac:picMkLst>
            <pc:docMk/>
            <pc:sldMk cId="2821455896" sldId="343"/>
            <ac:picMk id="4" creationId="{EE868DCD-FCF9-CE1D-A158-778B6AF845D8}"/>
          </ac:picMkLst>
        </pc:picChg>
        <pc:picChg chg="add del mod">
          <ac:chgData name="Steven Morgan" userId="4d6e72d6-145e-4747-84e7-891fc11f580e" providerId="ADAL" clId="{372E4EDA-46BC-6840-B83F-4A4A353E4911}" dt="2022-04-21T06:57:05.665" v="2152" actId="21"/>
          <ac:picMkLst>
            <pc:docMk/>
            <pc:sldMk cId="2821455896" sldId="343"/>
            <ac:picMk id="6" creationId="{0DC44201-17EC-BFD9-5AF4-0BCCA656C6F1}"/>
          </ac:picMkLst>
        </pc:picChg>
        <pc:picChg chg="add mod modCrop">
          <ac:chgData name="Steven Morgan" userId="4d6e72d6-145e-4747-84e7-891fc11f580e" providerId="ADAL" clId="{372E4EDA-46BC-6840-B83F-4A4A353E4911}" dt="2022-04-21T05:23:13.028" v="1233" actId="1076"/>
          <ac:picMkLst>
            <pc:docMk/>
            <pc:sldMk cId="2821455896" sldId="343"/>
            <ac:picMk id="13" creationId="{67879C75-16C0-14B4-2A98-A1A45F7542BA}"/>
          </ac:picMkLst>
        </pc:picChg>
      </pc:sldChg>
      <pc:sldChg chg="addSp delSp modSp add mod">
        <pc:chgData name="Steven Morgan" userId="4d6e72d6-145e-4747-84e7-891fc11f580e" providerId="ADAL" clId="{372E4EDA-46BC-6840-B83F-4A4A353E4911}" dt="2022-04-21T05:25:07.217" v="1259" actId="1076"/>
        <pc:sldMkLst>
          <pc:docMk/>
          <pc:sldMk cId="4284652344" sldId="344"/>
        </pc:sldMkLst>
        <pc:picChg chg="add mod">
          <ac:chgData name="Steven Morgan" userId="4d6e72d6-145e-4747-84e7-891fc11f580e" providerId="ADAL" clId="{372E4EDA-46BC-6840-B83F-4A4A353E4911}" dt="2022-04-21T05:24:55.869" v="1256" actId="1076"/>
          <ac:picMkLst>
            <pc:docMk/>
            <pc:sldMk cId="4284652344" sldId="344"/>
            <ac:picMk id="3" creationId="{DC66AD4C-E684-6AD3-3E41-5BA0716AD09B}"/>
          </ac:picMkLst>
        </pc:picChg>
        <pc:picChg chg="del">
          <ac:chgData name="Steven Morgan" userId="4d6e72d6-145e-4747-84e7-891fc11f580e" providerId="ADAL" clId="{372E4EDA-46BC-6840-B83F-4A4A353E4911}" dt="2022-04-21T05:24:00.643" v="1235" actId="478"/>
          <ac:picMkLst>
            <pc:docMk/>
            <pc:sldMk cId="4284652344" sldId="344"/>
            <ac:picMk id="4" creationId="{EE868DCD-FCF9-CE1D-A158-778B6AF845D8}"/>
          </ac:picMkLst>
        </pc:picChg>
        <pc:picChg chg="add mod">
          <ac:chgData name="Steven Morgan" userId="4d6e72d6-145e-4747-84e7-891fc11f580e" providerId="ADAL" clId="{372E4EDA-46BC-6840-B83F-4A4A353E4911}" dt="2022-04-21T05:25:07.217" v="1259" actId="1076"/>
          <ac:picMkLst>
            <pc:docMk/>
            <pc:sldMk cId="4284652344" sldId="344"/>
            <ac:picMk id="6" creationId="{84F2A608-CD5C-399E-4EF8-1C1434520D77}"/>
          </ac:picMkLst>
        </pc:picChg>
        <pc:picChg chg="del">
          <ac:chgData name="Steven Morgan" userId="4d6e72d6-145e-4747-84e7-891fc11f580e" providerId="ADAL" clId="{372E4EDA-46BC-6840-B83F-4A4A353E4911}" dt="2022-04-21T05:24:05.475" v="1238" actId="478"/>
          <ac:picMkLst>
            <pc:docMk/>
            <pc:sldMk cId="4284652344" sldId="344"/>
            <ac:picMk id="13" creationId="{67879C75-16C0-14B4-2A98-A1A45F7542BA}"/>
          </ac:picMkLst>
        </pc:picChg>
      </pc:sldChg>
      <pc:sldChg chg="addSp delSp modSp add mod">
        <pc:chgData name="Steven Morgan" userId="4d6e72d6-145e-4747-84e7-891fc11f580e" providerId="ADAL" clId="{372E4EDA-46BC-6840-B83F-4A4A353E4911}" dt="2022-04-21T05:25:58.974" v="1269" actId="14100"/>
        <pc:sldMkLst>
          <pc:docMk/>
          <pc:sldMk cId="226553407" sldId="345"/>
        </pc:sldMkLst>
        <pc:picChg chg="del">
          <ac:chgData name="Steven Morgan" userId="4d6e72d6-145e-4747-84e7-891fc11f580e" providerId="ADAL" clId="{372E4EDA-46BC-6840-B83F-4A4A353E4911}" dt="2022-04-21T05:25:24.579" v="1261" actId="478"/>
          <ac:picMkLst>
            <pc:docMk/>
            <pc:sldMk cId="226553407" sldId="345"/>
            <ac:picMk id="3" creationId="{DC66AD4C-E684-6AD3-3E41-5BA0716AD09B}"/>
          </ac:picMkLst>
        </pc:picChg>
        <pc:picChg chg="add mod">
          <ac:chgData name="Steven Morgan" userId="4d6e72d6-145e-4747-84e7-891fc11f580e" providerId="ADAL" clId="{372E4EDA-46BC-6840-B83F-4A4A353E4911}" dt="2022-04-21T05:25:58.974" v="1269" actId="14100"/>
          <ac:picMkLst>
            <pc:docMk/>
            <pc:sldMk cId="226553407" sldId="345"/>
            <ac:picMk id="4" creationId="{B4F77F07-18B0-867E-A6B0-B8D146C1C8BE}"/>
          </ac:picMkLst>
        </pc:picChg>
        <pc:picChg chg="del">
          <ac:chgData name="Steven Morgan" userId="4d6e72d6-145e-4747-84e7-891fc11f580e" providerId="ADAL" clId="{372E4EDA-46BC-6840-B83F-4A4A353E4911}" dt="2022-04-21T05:25:25.129" v="1262" actId="478"/>
          <ac:picMkLst>
            <pc:docMk/>
            <pc:sldMk cId="226553407" sldId="345"/>
            <ac:picMk id="6" creationId="{84F2A608-CD5C-399E-4EF8-1C1434520D77}"/>
          </ac:picMkLst>
        </pc:picChg>
      </pc:sldChg>
      <pc:sldChg chg="add del">
        <pc:chgData name="Steven Morgan" userId="4d6e72d6-145e-4747-84e7-891fc11f580e" providerId="ADAL" clId="{372E4EDA-46BC-6840-B83F-4A4A353E4911}" dt="2022-04-21T05:34:22.186" v="1301" actId="2696"/>
        <pc:sldMkLst>
          <pc:docMk/>
          <pc:sldMk cId="523995159" sldId="346"/>
        </pc:sldMkLst>
      </pc:sldChg>
      <pc:sldChg chg="addSp delSp modSp add mod ord">
        <pc:chgData name="Steven Morgan" userId="4d6e72d6-145e-4747-84e7-891fc11f580e" providerId="ADAL" clId="{372E4EDA-46BC-6840-B83F-4A4A353E4911}" dt="2022-04-21T05:57:01.318" v="1587" actId="1076"/>
        <pc:sldMkLst>
          <pc:docMk/>
          <pc:sldMk cId="2818718361" sldId="346"/>
        </pc:sldMkLst>
        <pc:spChg chg="mod">
          <ac:chgData name="Steven Morgan" userId="4d6e72d6-145e-4747-84e7-891fc11f580e" providerId="ADAL" clId="{372E4EDA-46BC-6840-B83F-4A4A353E4911}" dt="2022-04-21T05:34:46.047" v="1334" actId="20577"/>
          <ac:spMkLst>
            <pc:docMk/>
            <pc:sldMk cId="2818718361" sldId="346"/>
            <ac:spMk id="11" creationId="{43FA74E6-9A76-584B-AFCF-186E6692E689}"/>
          </ac:spMkLst>
        </pc:spChg>
        <pc:spChg chg="del">
          <ac:chgData name="Steven Morgan" userId="4d6e72d6-145e-4747-84e7-891fc11f580e" providerId="ADAL" clId="{372E4EDA-46BC-6840-B83F-4A4A353E4911}" dt="2022-04-21T05:45:57.789" v="1336" actId="478"/>
          <ac:spMkLst>
            <pc:docMk/>
            <pc:sldMk cId="2818718361" sldId="346"/>
            <ac:spMk id="12" creationId="{629603F1-D257-F52A-E0EA-B4C9237DD2D6}"/>
          </ac:spMkLst>
        </pc:spChg>
        <pc:spChg chg="add mod">
          <ac:chgData name="Steven Morgan" userId="4d6e72d6-145e-4747-84e7-891fc11f580e" providerId="ADAL" clId="{372E4EDA-46BC-6840-B83F-4A4A353E4911}" dt="2022-04-21T05:56:55.978" v="1586" actId="1076"/>
          <ac:spMkLst>
            <pc:docMk/>
            <pc:sldMk cId="2818718361" sldId="346"/>
            <ac:spMk id="14" creationId="{57B854F1-AA91-812D-D564-A68702F236C7}"/>
          </ac:spMkLst>
        </pc:spChg>
        <pc:spChg chg="mod">
          <ac:chgData name="Steven Morgan" userId="4d6e72d6-145e-4747-84e7-891fc11f580e" providerId="ADAL" clId="{372E4EDA-46BC-6840-B83F-4A4A353E4911}" dt="2022-04-21T05:57:01.318" v="1587" actId="1076"/>
          <ac:spMkLst>
            <pc:docMk/>
            <pc:sldMk cId="2818718361" sldId="346"/>
            <ac:spMk id="15" creationId="{CA82C7C9-3D8D-B6C1-36C0-77EF7C996AD3}"/>
          </ac:spMkLst>
        </pc:spChg>
        <pc:spChg chg="add mod">
          <ac:chgData name="Steven Morgan" userId="4d6e72d6-145e-4747-84e7-891fc11f580e" providerId="ADAL" clId="{372E4EDA-46BC-6840-B83F-4A4A353E4911}" dt="2022-04-21T05:56:55.978" v="1586" actId="1076"/>
          <ac:spMkLst>
            <pc:docMk/>
            <pc:sldMk cId="2818718361" sldId="346"/>
            <ac:spMk id="16" creationId="{25D447D1-73D9-B426-CC71-441107971615}"/>
          </ac:spMkLst>
        </pc:spChg>
        <pc:picChg chg="del">
          <ac:chgData name="Steven Morgan" userId="4d6e72d6-145e-4747-84e7-891fc11f580e" providerId="ADAL" clId="{372E4EDA-46BC-6840-B83F-4A4A353E4911}" dt="2022-04-21T05:43:57.932" v="1335" actId="478"/>
          <ac:picMkLst>
            <pc:docMk/>
            <pc:sldMk cId="2818718361" sldId="346"/>
            <ac:picMk id="2" creationId="{AF5ED951-A760-1D60-D734-237587D3E8D9}"/>
          </ac:picMkLst>
        </pc:picChg>
        <pc:picChg chg="add mod">
          <ac:chgData name="Steven Morgan" userId="4d6e72d6-145e-4747-84e7-891fc11f580e" providerId="ADAL" clId="{372E4EDA-46BC-6840-B83F-4A4A353E4911}" dt="2022-04-21T05:56:55.978" v="1586" actId="1076"/>
          <ac:picMkLst>
            <pc:docMk/>
            <pc:sldMk cId="2818718361" sldId="346"/>
            <ac:picMk id="4" creationId="{A311B9E5-5B0B-A1FE-9678-F766BC2ED84E}"/>
          </ac:picMkLst>
        </pc:picChg>
        <pc:picChg chg="add mod">
          <ac:chgData name="Steven Morgan" userId="4d6e72d6-145e-4747-84e7-891fc11f580e" providerId="ADAL" clId="{372E4EDA-46BC-6840-B83F-4A4A353E4911}" dt="2022-04-21T05:56:55.978" v="1586" actId="1076"/>
          <ac:picMkLst>
            <pc:docMk/>
            <pc:sldMk cId="2818718361" sldId="346"/>
            <ac:picMk id="13" creationId="{B1661DDA-2D9E-DB97-4C1C-454219F92DAE}"/>
          </ac:picMkLst>
        </pc:picChg>
        <pc:picChg chg="add mod">
          <ac:chgData name="Steven Morgan" userId="4d6e72d6-145e-4747-84e7-891fc11f580e" providerId="ADAL" clId="{372E4EDA-46BC-6840-B83F-4A4A353E4911}" dt="2022-04-21T05:56:55.978" v="1586" actId="1076"/>
          <ac:picMkLst>
            <pc:docMk/>
            <pc:sldMk cId="2818718361" sldId="346"/>
            <ac:picMk id="17" creationId="{B397CFC0-EAF3-4CA2-3738-5CE6EAC43728}"/>
          </ac:picMkLst>
        </pc:picChg>
        <pc:picChg chg="add mod">
          <ac:chgData name="Steven Morgan" userId="4d6e72d6-145e-4747-84e7-891fc11f580e" providerId="ADAL" clId="{372E4EDA-46BC-6840-B83F-4A4A353E4911}" dt="2022-04-21T05:56:55.978" v="1586" actId="1076"/>
          <ac:picMkLst>
            <pc:docMk/>
            <pc:sldMk cId="2818718361" sldId="346"/>
            <ac:picMk id="8194" creationId="{7CA4052C-0ED9-5A5F-C728-B7765B13EB4E}"/>
          </ac:picMkLst>
        </pc:picChg>
        <pc:cxnChg chg="add mod">
          <ac:chgData name="Steven Morgan" userId="4d6e72d6-145e-4747-84e7-891fc11f580e" providerId="ADAL" clId="{372E4EDA-46BC-6840-B83F-4A4A353E4911}" dt="2022-04-21T05:56:55.978" v="1586" actId="1076"/>
          <ac:cxnSpMkLst>
            <pc:docMk/>
            <pc:sldMk cId="2818718361" sldId="346"/>
            <ac:cxnSpMk id="6" creationId="{DE48617C-F69B-26AB-10E4-97507A9EB4E0}"/>
          </ac:cxnSpMkLst>
        </pc:cxnChg>
      </pc:sldChg>
      <pc:sldChg chg="addSp delSp modSp add mod">
        <pc:chgData name="Steven Morgan" userId="4d6e72d6-145e-4747-84e7-891fc11f580e" providerId="ADAL" clId="{372E4EDA-46BC-6840-B83F-4A4A353E4911}" dt="2022-04-21T06:33:24.315" v="1894" actId="20577"/>
        <pc:sldMkLst>
          <pc:docMk/>
          <pc:sldMk cId="373137866" sldId="347"/>
        </pc:sldMkLst>
        <pc:spChg chg="mod">
          <ac:chgData name="Steven Morgan" userId="4d6e72d6-145e-4747-84e7-891fc11f580e" providerId="ADAL" clId="{372E4EDA-46BC-6840-B83F-4A4A353E4911}" dt="2022-04-21T05:57:20.594" v="1601" actId="20577"/>
          <ac:spMkLst>
            <pc:docMk/>
            <pc:sldMk cId="373137866" sldId="347"/>
            <ac:spMk id="11" creationId="{43FA74E6-9A76-584B-AFCF-186E6692E689}"/>
          </ac:spMkLst>
        </pc:spChg>
        <pc:spChg chg="del">
          <ac:chgData name="Steven Morgan" userId="4d6e72d6-145e-4747-84e7-891fc11f580e" providerId="ADAL" clId="{372E4EDA-46BC-6840-B83F-4A4A353E4911}" dt="2022-04-21T06:08:09.450" v="1602" actId="478"/>
          <ac:spMkLst>
            <pc:docMk/>
            <pc:sldMk cId="373137866" sldId="347"/>
            <ac:spMk id="14" creationId="{57B854F1-AA91-812D-D564-A68702F236C7}"/>
          </ac:spMkLst>
        </pc:spChg>
        <pc:spChg chg="mod">
          <ac:chgData name="Steven Morgan" userId="4d6e72d6-145e-4747-84e7-891fc11f580e" providerId="ADAL" clId="{372E4EDA-46BC-6840-B83F-4A4A353E4911}" dt="2022-04-21T06:24:52.116" v="1835" actId="20577"/>
          <ac:spMkLst>
            <pc:docMk/>
            <pc:sldMk cId="373137866" sldId="347"/>
            <ac:spMk id="15" creationId="{CA82C7C9-3D8D-B6C1-36C0-77EF7C996AD3}"/>
          </ac:spMkLst>
        </pc:spChg>
        <pc:spChg chg="del">
          <ac:chgData name="Steven Morgan" userId="4d6e72d6-145e-4747-84e7-891fc11f580e" providerId="ADAL" clId="{372E4EDA-46BC-6840-B83F-4A4A353E4911}" dt="2022-04-21T06:08:09.450" v="1602" actId="478"/>
          <ac:spMkLst>
            <pc:docMk/>
            <pc:sldMk cId="373137866" sldId="347"/>
            <ac:spMk id="16" creationId="{25D447D1-73D9-B426-CC71-441107971615}"/>
          </ac:spMkLst>
        </pc:spChg>
        <pc:spChg chg="add mod">
          <ac:chgData name="Steven Morgan" userId="4d6e72d6-145e-4747-84e7-891fc11f580e" providerId="ADAL" clId="{372E4EDA-46BC-6840-B83F-4A4A353E4911}" dt="2022-04-21T06:15:11.988" v="1659" actId="1076"/>
          <ac:spMkLst>
            <pc:docMk/>
            <pc:sldMk cId="373137866" sldId="347"/>
            <ac:spMk id="19" creationId="{D31EE157-9D16-F267-020B-E3D21430A972}"/>
          </ac:spMkLst>
        </pc:spChg>
        <pc:spChg chg="add mod">
          <ac:chgData name="Steven Morgan" userId="4d6e72d6-145e-4747-84e7-891fc11f580e" providerId="ADAL" clId="{372E4EDA-46BC-6840-B83F-4A4A353E4911}" dt="2022-04-21T06:18:13.035" v="1693" actId="1076"/>
          <ac:spMkLst>
            <pc:docMk/>
            <pc:sldMk cId="373137866" sldId="347"/>
            <ac:spMk id="20" creationId="{A1B63134-13FE-7C77-296D-E0FBB70F4652}"/>
          </ac:spMkLst>
        </pc:spChg>
        <pc:spChg chg="add mod">
          <ac:chgData name="Steven Morgan" userId="4d6e72d6-145e-4747-84e7-891fc11f580e" providerId="ADAL" clId="{372E4EDA-46BC-6840-B83F-4A4A353E4911}" dt="2022-04-21T06:33:24.315" v="1894" actId="20577"/>
          <ac:spMkLst>
            <pc:docMk/>
            <pc:sldMk cId="373137866" sldId="347"/>
            <ac:spMk id="21" creationId="{544B1B4D-D61E-0DF3-5231-9F8CBCE2F7D6}"/>
          </ac:spMkLst>
        </pc:spChg>
        <pc:picChg chg="add mod modCrop">
          <ac:chgData name="Steven Morgan" userId="4d6e72d6-145e-4747-84e7-891fc11f580e" providerId="ADAL" clId="{372E4EDA-46BC-6840-B83F-4A4A353E4911}" dt="2022-04-21T06:14:07.209" v="1618" actId="1076"/>
          <ac:picMkLst>
            <pc:docMk/>
            <pc:sldMk cId="373137866" sldId="347"/>
            <ac:picMk id="3" creationId="{93E377D1-AA41-6CBE-6760-458654831F7C}"/>
          </ac:picMkLst>
        </pc:picChg>
        <pc:picChg chg="del">
          <ac:chgData name="Steven Morgan" userId="4d6e72d6-145e-4747-84e7-891fc11f580e" providerId="ADAL" clId="{372E4EDA-46BC-6840-B83F-4A4A353E4911}" dt="2022-04-21T06:08:09.450" v="1602" actId="478"/>
          <ac:picMkLst>
            <pc:docMk/>
            <pc:sldMk cId="373137866" sldId="347"/>
            <ac:picMk id="4" creationId="{A311B9E5-5B0B-A1FE-9678-F766BC2ED84E}"/>
          </ac:picMkLst>
        </pc:picChg>
        <pc:picChg chg="add mod">
          <ac:chgData name="Steven Morgan" userId="4d6e72d6-145e-4747-84e7-891fc11f580e" providerId="ADAL" clId="{372E4EDA-46BC-6840-B83F-4A4A353E4911}" dt="2022-04-21T06:24:39.422" v="1825" actId="1076"/>
          <ac:picMkLst>
            <pc:docMk/>
            <pc:sldMk cId="373137866" sldId="347"/>
            <ac:picMk id="7" creationId="{DA946AD9-7BE8-1027-CC5D-A76C37B1AEA9}"/>
          </ac:picMkLst>
        </pc:picChg>
        <pc:picChg chg="del">
          <ac:chgData name="Steven Morgan" userId="4d6e72d6-145e-4747-84e7-891fc11f580e" providerId="ADAL" clId="{372E4EDA-46BC-6840-B83F-4A4A353E4911}" dt="2022-04-21T06:08:09.450" v="1602" actId="478"/>
          <ac:picMkLst>
            <pc:docMk/>
            <pc:sldMk cId="373137866" sldId="347"/>
            <ac:picMk id="13" creationId="{B1661DDA-2D9E-DB97-4C1C-454219F92DAE}"/>
          </ac:picMkLst>
        </pc:picChg>
        <pc:picChg chg="del">
          <ac:chgData name="Steven Morgan" userId="4d6e72d6-145e-4747-84e7-891fc11f580e" providerId="ADAL" clId="{372E4EDA-46BC-6840-B83F-4A4A353E4911}" dt="2022-04-21T06:08:09.450" v="1602" actId="478"/>
          <ac:picMkLst>
            <pc:docMk/>
            <pc:sldMk cId="373137866" sldId="347"/>
            <ac:picMk id="17" creationId="{B397CFC0-EAF3-4CA2-3738-5CE6EAC43728}"/>
          </ac:picMkLst>
        </pc:picChg>
        <pc:picChg chg="add mod modCrop">
          <ac:chgData name="Steven Morgan" userId="4d6e72d6-145e-4747-84e7-891fc11f580e" providerId="ADAL" clId="{372E4EDA-46BC-6840-B83F-4A4A353E4911}" dt="2022-04-21T06:14:04.171" v="1617" actId="1076"/>
          <ac:picMkLst>
            <pc:docMk/>
            <pc:sldMk cId="373137866" sldId="347"/>
            <ac:picMk id="18" creationId="{1602E05D-0337-99A3-7503-0EACC8B78E6F}"/>
          </ac:picMkLst>
        </pc:picChg>
        <pc:picChg chg="del">
          <ac:chgData name="Steven Morgan" userId="4d6e72d6-145e-4747-84e7-891fc11f580e" providerId="ADAL" clId="{372E4EDA-46BC-6840-B83F-4A4A353E4911}" dt="2022-04-21T06:08:09.450" v="1602" actId="478"/>
          <ac:picMkLst>
            <pc:docMk/>
            <pc:sldMk cId="373137866" sldId="347"/>
            <ac:picMk id="8194" creationId="{7CA4052C-0ED9-5A5F-C728-B7765B13EB4E}"/>
          </ac:picMkLst>
        </pc:picChg>
        <pc:cxnChg chg="del">
          <ac:chgData name="Steven Morgan" userId="4d6e72d6-145e-4747-84e7-891fc11f580e" providerId="ADAL" clId="{372E4EDA-46BC-6840-B83F-4A4A353E4911}" dt="2022-04-21T06:08:09.450" v="1602" actId="478"/>
          <ac:cxnSpMkLst>
            <pc:docMk/>
            <pc:sldMk cId="373137866" sldId="347"/>
            <ac:cxnSpMk id="6" creationId="{DE48617C-F69B-26AB-10E4-97507A9EB4E0}"/>
          </ac:cxnSpMkLst>
        </pc:cxnChg>
      </pc:sldChg>
      <pc:sldChg chg="delSp modSp add mod">
        <pc:chgData name="Steven Morgan" userId="4d6e72d6-145e-4747-84e7-891fc11f580e" providerId="ADAL" clId="{372E4EDA-46BC-6840-B83F-4A4A353E4911}" dt="2022-04-21T07:54:50.496" v="2650" actId="20577"/>
        <pc:sldMkLst>
          <pc:docMk/>
          <pc:sldMk cId="3312258506" sldId="348"/>
        </pc:sldMkLst>
        <pc:spChg chg="mod">
          <ac:chgData name="Steven Morgan" userId="4d6e72d6-145e-4747-84e7-891fc11f580e" providerId="ADAL" clId="{372E4EDA-46BC-6840-B83F-4A4A353E4911}" dt="2022-04-21T07:15:35.988" v="2325" actId="20577"/>
          <ac:spMkLst>
            <pc:docMk/>
            <pc:sldMk cId="3312258506" sldId="348"/>
            <ac:spMk id="9" creationId="{D61A47B1-4E91-834B-B694-13226DE8AAEF}"/>
          </ac:spMkLst>
        </pc:spChg>
        <pc:spChg chg="mod">
          <ac:chgData name="Steven Morgan" userId="4d6e72d6-145e-4747-84e7-891fc11f580e" providerId="ADAL" clId="{372E4EDA-46BC-6840-B83F-4A4A353E4911}" dt="2022-04-21T07:54:50.496" v="2650" actId="20577"/>
          <ac:spMkLst>
            <pc:docMk/>
            <pc:sldMk cId="3312258506" sldId="348"/>
            <ac:spMk id="10" creationId="{B05E29FC-86E7-52B9-19F6-510280015DA0}"/>
          </ac:spMkLst>
        </pc:spChg>
        <pc:spChg chg="mod">
          <ac:chgData name="Steven Morgan" userId="4d6e72d6-145e-4747-84e7-891fc11f580e" providerId="ADAL" clId="{372E4EDA-46BC-6840-B83F-4A4A353E4911}" dt="2022-04-21T07:28:41.300" v="2534" actId="1076"/>
          <ac:spMkLst>
            <pc:docMk/>
            <pc:sldMk cId="3312258506" sldId="348"/>
            <ac:spMk id="22" creationId="{A67D3592-B3EB-C0A3-9A4E-DBAE790FDF99}"/>
          </ac:spMkLst>
        </pc:spChg>
        <pc:spChg chg="mod">
          <ac:chgData name="Steven Morgan" userId="4d6e72d6-145e-4747-84e7-891fc11f580e" providerId="ADAL" clId="{372E4EDA-46BC-6840-B83F-4A4A353E4911}" dt="2022-04-21T07:28:41.300" v="2534" actId="1076"/>
          <ac:spMkLst>
            <pc:docMk/>
            <pc:sldMk cId="3312258506" sldId="348"/>
            <ac:spMk id="24" creationId="{13C54178-E40F-89CF-9FA8-B8D6D0635BD4}"/>
          </ac:spMkLst>
        </pc:spChg>
        <pc:spChg chg="del">
          <ac:chgData name="Steven Morgan" userId="4d6e72d6-145e-4747-84e7-891fc11f580e" providerId="ADAL" clId="{372E4EDA-46BC-6840-B83F-4A4A353E4911}" dt="2022-04-21T07:17:14.001" v="2532" actId="478"/>
          <ac:spMkLst>
            <pc:docMk/>
            <pc:sldMk cId="3312258506" sldId="348"/>
            <ac:spMk id="25" creationId="{5B7AE7C1-FC6E-C129-7C44-D3022E6373EB}"/>
          </ac:spMkLst>
        </pc:spChg>
        <pc:spChg chg="del">
          <ac:chgData name="Steven Morgan" userId="4d6e72d6-145e-4747-84e7-891fc11f580e" providerId="ADAL" clId="{372E4EDA-46BC-6840-B83F-4A4A353E4911}" dt="2022-04-21T07:17:14.001" v="2532" actId="478"/>
          <ac:spMkLst>
            <pc:docMk/>
            <pc:sldMk cId="3312258506" sldId="348"/>
            <ac:spMk id="26" creationId="{353EB712-CC8B-53FA-78CB-A44F55287BAB}"/>
          </ac:spMkLst>
        </pc:spChg>
        <pc:spChg chg="del">
          <ac:chgData name="Steven Morgan" userId="4d6e72d6-145e-4747-84e7-891fc11f580e" providerId="ADAL" clId="{372E4EDA-46BC-6840-B83F-4A4A353E4911}" dt="2022-04-21T07:17:14.001" v="2532" actId="478"/>
          <ac:spMkLst>
            <pc:docMk/>
            <pc:sldMk cId="3312258506" sldId="348"/>
            <ac:spMk id="27" creationId="{104D29C9-A906-1917-3BFE-9482625DE0E0}"/>
          </ac:spMkLst>
        </pc:spChg>
        <pc:spChg chg="del">
          <ac:chgData name="Steven Morgan" userId="4d6e72d6-145e-4747-84e7-891fc11f580e" providerId="ADAL" clId="{372E4EDA-46BC-6840-B83F-4A4A353E4911}" dt="2022-04-21T07:17:03.560" v="2531" actId="478"/>
          <ac:spMkLst>
            <pc:docMk/>
            <pc:sldMk cId="3312258506" sldId="348"/>
            <ac:spMk id="28" creationId="{607F3A58-B0AE-548F-5C17-CB92B98F5C4E}"/>
          </ac:spMkLst>
        </pc:spChg>
        <pc:picChg chg="del">
          <ac:chgData name="Steven Morgan" userId="4d6e72d6-145e-4747-84e7-891fc11f580e" providerId="ADAL" clId="{372E4EDA-46BC-6840-B83F-4A4A353E4911}" dt="2022-04-21T07:17:01.073" v="2530" actId="478"/>
          <ac:picMkLst>
            <pc:docMk/>
            <pc:sldMk cId="3312258506" sldId="348"/>
            <ac:picMk id="5" creationId="{7DBE831F-FD2A-AB1E-4FE8-3DF41FD5A5FF}"/>
          </ac:picMkLst>
        </pc:picChg>
        <pc:picChg chg="mod modCrop">
          <ac:chgData name="Steven Morgan" userId="4d6e72d6-145e-4747-84e7-891fc11f580e" providerId="ADAL" clId="{372E4EDA-46BC-6840-B83F-4A4A353E4911}" dt="2022-04-21T07:28:41.300" v="2534" actId="1076"/>
          <ac:picMkLst>
            <pc:docMk/>
            <pc:sldMk cId="3312258506" sldId="348"/>
            <ac:picMk id="11" creationId="{25848BB9-6035-D827-1A51-BBB87A54D7F6}"/>
          </ac:picMkLst>
        </pc:picChg>
        <pc:picChg chg="del">
          <ac:chgData name="Steven Morgan" userId="4d6e72d6-145e-4747-84e7-891fc11f580e" providerId="ADAL" clId="{372E4EDA-46BC-6840-B83F-4A4A353E4911}" dt="2022-04-21T07:17:01.073" v="2530" actId="478"/>
          <ac:picMkLst>
            <pc:docMk/>
            <pc:sldMk cId="3312258506" sldId="348"/>
            <ac:picMk id="12" creationId="{8B477F56-C89B-EE47-D970-4B7A9035BF02}"/>
          </ac:picMkLst>
        </pc:picChg>
        <pc:picChg chg="del">
          <ac:chgData name="Steven Morgan" userId="4d6e72d6-145e-4747-84e7-891fc11f580e" providerId="ADAL" clId="{372E4EDA-46BC-6840-B83F-4A4A353E4911}" dt="2022-04-21T07:17:01.073" v="2530" actId="478"/>
          <ac:picMkLst>
            <pc:docMk/>
            <pc:sldMk cId="3312258506" sldId="348"/>
            <ac:picMk id="13" creationId="{7A71697C-2AA2-7561-BA6A-09FCF8282A47}"/>
          </ac:picMkLst>
        </pc:picChg>
        <pc:picChg chg="mod">
          <ac:chgData name="Steven Morgan" userId="4d6e72d6-145e-4747-84e7-891fc11f580e" providerId="ADAL" clId="{372E4EDA-46BC-6840-B83F-4A4A353E4911}" dt="2022-04-21T07:28:41.300" v="2534" actId="1076"/>
          <ac:picMkLst>
            <pc:docMk/>
            <pc:sldMk cId="3312258506" sldId="348"/>
            <ac:picMk id="15" creationId="{E7BFBB76-2FA9-F91F-F071-BB737C87079F}"/>
          </ac:picMkLst>
        </pc:picChg>
        <pc:picChg chg="mod">
          <ac:chgData name="Steven Morgan" userId="4d6e72d6-145e-4747-84e7-891fc11f580e" providerId="ADAL" clId="{372E4EDA-46BC-6840-B83F-4A4A353E4911}" dt="2022-04-21T07:28:41.300" v="2534" actId="1076"/>
          <ac:picMkLst>
            <pc:docMk/>
            <pc:sldMk cId="3312258506" sldId="348"/>
            <ac:picMk id="17" creationId="{C5701E21-673A-A732-E136-FF28B41D4C1F}"/>
          </ac:picMkLst>
        </pc:picChg>
        <pc:picChg chg="del">
          <ac:chgData name="Steven Morgan" userId="4d6e72d6-145e-4747-84e7-891fc11f580e" providerId="ADAL" clId="{372E4EDA-46BC-6840-B83F-4A4A353E4911}" dt="2022-04-21T07:17:01.073" v="2530" actId="478"/>
          <ac:picMkLst>
            <pc:docMk/>
            <pc:sldMk cId="3312258506" sldId="348"/>
            <ac:picMk id="18" creationId="{A42FED74-82F8-78E2-885B-A1910B4C3C12}"/>
          </ac:picMkLst>
        </pc:picChg>
        <pc:picChg chg="del">
          <ac:chgData name="Steven Morgan" userId="4d6e72d6-145e-4747-84e7-891fc11f580e" providerId="ADAL" clId="{372E4EDA-46BC-6840-B83F-4A4A353E4911}" dt="2022-04-21T07:17:01.073" v="2530" actId="478"/>
          <ac:picMkLst>
            <pc:docMk/>
            <pc:sldMk cId="3312258506" sldId="348"/>
            <ac:picMk id="19" creationId="{E2AF0510-379E-A1A6-EE03-96C46D0D3AE7}"/>
          </ac:picMkLst>
        </pc:picChg>
        <pc:picChg chg="del">
          <ac:chgData name="Steven Morgan" userId="4d6e72d6-145e-4747-84e7-891fc11f580e" providerId="ADAL" clId="{372E4EDA-46BC-6840-B83F-4A4A353E4911}" dt="2022-04-21T07:17:01.073" v="2530" actId="478"/>
          <ac:picMkLst>
            <pc:docMk/>
            <pc:sldMk cId="3312258506" sldId="348"/>
            <ac:picMk id="20" creationId="{43CBCDCE-428C-0912-87C9-ED94E25DA6AF}"/>
          </ac:picMkLst>
        </pc:picChg>
        <pc:picChg chg="del">
          <ac:chgData name="Steven Morgan" userId="4d6e72d6-145e-4747-84e7-891fc11f580e" providerId="ADAL" clId="{372E4EDA-46BC-6840-B83F-4A4A353E4911}" dt="2022-04-21T07:17:01.073" v="2530" actId="478"/>
          <ac:picMkLst>
            <pc:docMk/>
            <pc:sldMk cId="3312258506" sldId="348"/>
            <ac:picMk id="21" creationId="{09ED52D1-5FB1-A7F2-B261-823D9638420D}"/>
          </ac:picMkLst>
        </pc:picChg>
      </pc:sldChg>
      <pc:sldChg chg="addSp delSp modSp add mod">
        <pc:chgData name="Steven Morgan" userId="4d6e72d6-145e-4747-84e7-891fc11f580e" providerId="ADAL" clId="{372E4EDA-46BC-6840-B83F-4A4A353E4911}" dt="2022-04-21T23:42:53.886" v="3124" actId="255"/>
        <pc:sldMkLst>
          <pc:docMk/>
          <pc:sldMk cId="1899641209" sldId="349"/>
        </pc:sldMkLst>
        <pc:spChg chg="mod">
          <ac:chgData name="Steven Morgan" userId="4d6e72d6-145e-4747-84e7-891fc11f580e" providerId="ADAL" clId="{372E4EDA-46BC-6840-B83F-4A4A353E4911}" dt="2022-04-21T07:49:32.253" v="2620" actId="20577"/>
          <ac:spMkLst>
            <pc:docMk/>
            <pc:sldMk cId="1899641209" sldId="349"/>
            <ac:spMk id="9" creationId="{D61A47B1-4E91-834B-B694-13226DE8AAEF}"/>
          </ac:spMkLst>
        </pc:spChg>
        <pc:spChg chg="mod">
          <ac:chgData name="Steven Morgan" userId="4d6e72d6-145e-4747-84e7-891fc11f580e" providerId="ADAL" clId="{372E4EDA-46BC-6840-B83F-4A4A353E4911}" dt="2022-04-21T23:42:53.886" v="3124" actId="255"/>
          <ac:spMkLst>
            <pc:docMk/>
            <pc:sldMk cId="1899641209" sldId="349"/>
            <ac:spMk id="10" creationId="{B05E29FC-86E7-52B9-19F6-510280015DA0}"/>
          </ac:spMkLst>
        </pc:spChg>
        <pc:spChg chg="add mod">
          <ac:chgData name="Steven Morgan" userId="4d6e72d6-145e-4747-84e7-891fc11f580e" providerId="ADAL" clId="{372E4EDA-46BC-6840-B83F-4A4A353E4911}" dt="2022-04-21T07:51:30.420" v="2646" actId="1036"/>
          <ac:spMkLst>
            <pc:docMk/>
            <pc:sldMk cId="1899641209" sldId="349"/>
            <ac:spMk id="18" creationId="{F4D65C37-D330-7D32-BA0D-6E8A62D18B37}"/>
          </ac:spMkLst>
        </pc:spChg>
        <pc:spChg chg="add mod">
          <ac:chgData name="Steven Morgan" userId="4d6e72d6-145e-4747-84e7-891fc11f580e" providerId="ADAL" clId="{372E4EDA-46BC-6840-B83F-4A4A353E4911}" dt="2022-04-21T07:55:07.200" v="2661" actId="1038"/>
          <ac:spMkLst>
            <pc:docMk/>
            <pc:sldMk cId="1899641209" sldId="349"/>
            <ac:spMk id="19" creationId="{C0B8CBA3-E354-E354-E667-80BCB7C798DD}"/>
          </ac:spMkLst>
        </pc:spChg>
        <pc:spChg chg="del">
          <ac:chgData name="Steven Morgan" userId="4d6e72d6-145e-4747-84e7-891fc11f580e" providerId="ADAL" clId="{372E4EDA-46BC-6840-B83F-4A4A353E4911}" dt="2022-04-21T07:50:00.441" v="2623" actId="478"/>
          <ac:spMkLst>
            <pc:docMk/>
            <pc:sldMk cId="1899641209" sldId="349"/>
            <ac:spMk id="22" creationId="{A67D3592-B3EB-C0A3-9A4E-DBAE790FDF99}"/>
          </ac:spMkLst>
        </pc:spChg>
        <pc:spChg chg="del">
          <ac:chgData name="Steven Morgan" userId="4d6e72d6-145e-4747-84e7-891fc11f580e" providerId="ADAL" clId="{372E4EDA-46BC-6840-B83F-4A4A353E4911}" dt="2022-04-21T07:49:59.089" v="2622" actId="478"/>
          <ac:spMkLst>
            <pc:docMk/>
            <pc:sldMk cId="1899641209" sldId="349"/>
            <ac:spMk id="24" creationId="{13C54178-E40F-89CF-9FA8-B8D6D0635BD4}"/>
          </ac:spMkLst>
        </pc:spChg>
        <pc:picChg chg="del">
          <ac:chgData name="Steven Morgan" userId="4d6e72d6-145e-4747-84e7-891fc11f580e" providerId="ADAL" clId="{372E4EDA-46BC-6840-B83F-4A4A353E4911}" dt="2022-04-21T07:49:55.200" v="2621" actId="478"/>
          <ac:picMkLst>
            <pc:docMk/>
            <pc:sldMk cId="1899641209" sldId="349"/>
            <ac:picMk id="11" creationId="{25848BB9-6035-D827-1A51-BBB87A54D7F6}"/>
          </ac:picMkLst>
        </pc:picChg>
        <pc:picChg chg="add mod modCrop">
          <ac:chgData name="Steven Morgan" userId="4d6e72d6-145e-4747-84e7-891fc11f580e" providerId="ADAL" clId="{372E4EDA-46BC-6840-B83F-4A4A353E4911}" dt="2022-04-21T07:50:47.505" v="2635" actId="1076"/>
          <ac:picMkLst>
            <pc:docMk/>
            <pc:sldMk cId="1899641209" sldId="349"/>
            <ac:picMk id="12" creationId="{7E05D388-B4D4-A5C0-F4AF-815753E09E9C}"/>
          </ac:picMkLst>
        </pc:picChg>
        <pc:picChg chg="add mod">
          <ac:chgData name="Steven Morgan" userId="4d6e72d6-145e-4747-84e7-891fc11f580e" providerId="ADAL" clId="{372E4EDA-46BC-6840-B83F-4A4A353E4911}" dt="2022-04-21T07:50:47.505" v="2635" actId="1076"/>
          <ac:picMkLst>
            <pc:docMk/>
            <pc:sldMk cId="1899641209" sldId="349"/>
            <ac:picMk id="13" creationId="{DE7AF2BB-D278-1BF9-4D64-A7D52FC3245F}"/>
          </ac:picMkLst>
        </pc:picChg>
        <pc:picChg chg="add del mod">
          <ac:chgData name="Steven Morgan" userId="4d6e72d6-145e-4747-84e7-891fc11f580e" providerId="ADAL" clId="{372E4EDA-46BC-6840-B83F-4A4A353E4911}" dt="2022-04-21T07:50:08.109" v="2625" actId="478"/>
          <ac:picMkLst>
            <pc:docMk/>
            <pc:sldMk cId="1899641209" sldId="349"/>
            <ac:picMk id="14" creationId="{1880D917-A8C0-3DCA-22DC-F8D0EA96FCF2}"/>
          </ac:picMkLst>
        </pc:picChg>
        <pc:picChg chg="del">
          <ac:chgData name="Steven Morgan" userId="4d6e72d6-145e-4747-84e7-891fc11f580e" providerId="ADAL" clId="{372E4EDA-46BC-6840-B83F-4A4A353E4911}" dt="2022-04-21T07:49:55.200" v="2621" actId="478"/>
          <ac:picMkLst>
            <pc:docMk/>
            <pc:sldMk cId="1899641209" sldId="349"/>
            <ac:picMk id="15" creationId="{E7BFBB76-2FA9-F91F-F071-BB737C87079F}"/>
          </ac:picMkLst>
        </pc:picChg>
        <pc:picChg chg="add mod">
          <ac:chgData name="Steven Morgan" userId="4d6e72d6-145e-4747-84e7-891fc11f580e" providerId="ADAL" clId="{372E4EDA-46BC-6840-B83F-4A4A353E4911}" dt="2022-04-21T07:55:07.200" v="2661" actId="1038"/>
          <ac:picMkLst>
            <pc:docMk/>
            <pc:sldMk cId="1899641209" sldId="349"/>
            <ac:picMk id="16" creationId="{71B4A76A-6B5B-48A9-6C9F-D43953EC030E}"/>
          </ac:picMkLst>
        </pc:picChg>
        <pc:picChg chg="del">
          <ac:chgData name="Steven Morgan" userId="4d6e72d6-145e-4747-84e7-891fc11f580e" providerId="ADAL" clId="{372E4EDA-46BC-6840-B83F-4A4A353E4911}" dt="2022-04-21T07:49:55.200" v="2621" actId="478"/>
          <ac:picMkLst>
            <pc:docMk/>
            <pc:sldMk cId="1899641209" sldId="349"/>
            <ac:picMk id="17" creationId="{C5701E21-673A-A732-E136-FF28B41D4C1F}"/>
          </ac:picMkLst>
        </pc:picChg>
        <pc:picChg chg="add mod modCrop">
          <ac:chgData name="Steven Morgan" userId="4d6e72d6-145e-4747-84e7-891fc11f580e" providerId="ADAL" clId="{372E4EDA-46BC-6840-B83F-4A4A353E4911}" dt="2022-04-21T07:55:07.200" v="2661" actId="1038"/>
          <ac:picMkLst>
            <pc:docMk/>
            <pc:sldMk cId="1899641209" sldId="349"/>
            <ac:picMk id="20" creationId="{CFB18901-03E1-DADB-DDC2-A707FC1F41AC}"/>
          </ac:picMkLst>
        </pc:picChg>
      </pc:sldChg>
      <pc:sldChg chg="addSp delSp modSp add mod">
        <pc:chgData name="Steven Morgan" userId="4d6e72d6-145e-4747-84e7-891fc11f580e" providerId="ADAL" clId="{372E4EDA-46BC-6840-B83F-4A4A353E4911}" dt="2022-04-22T00:07:23.219" v="3341" actId="14100"/>
        <pc:sldMkLst>
          <pc:docMk/>
          <pc:sldMk cId="1690633107" sldId="350"/>
        </pc:sldMkLst>
        <pc:spChg chg="del">
          <ac:chgData name="Steven Morgan" userId="4d6e72d6-145e-4747-84e7-891fc11f580e" providerId="ADAL" clId="{372E4EDA-46BC-6840-B83F-4A4A353E4911}" dt="2022-04-22T00:03:57.234" v="3151" actId="478"/>
          <ac:spMkLst>
            <pc:docMk/>
            <pc:sldMk cId="1690633107" sldId="350"/>
            <ac:spMk id="4" creationId="{304ADDF5-01CB-0247-A29B-642D5113F0D6}"/>
          </ac:spMkLst>
        </pc:spChg>
        <pc:spChg chg="mod">
          <ac:chgData name="Steven Morgan" userId="4d6e72d6-145e-4747-84e7-891fc11f580e" providerId="ADAL" clId="{372E4EDA-46BC-6840-B83F-4A4A353E4911}" dt="2022-04-22T00:02:33.637" v="3142" actId="20577"/>
          <ac:spMkLst>
            <pc:docMk/>
            <pc:sldMk cId="1690633107" sldId="350"/>
            <ac:spMk id="9" creationId="{D61A47B1-4E91-834B-B694-13226DE8AAEF}"/>
          </ac:spMkLst>
        </pc:spChg>
        <pc:spChg chg="mod">
          <ac:chgData name="Steven Morgan" userId="4d6e72d6-145e-4747-84e7-891fc11f580e" providerId="ADAL" clId="{372E4EDA-46BC-6840-B83F-4A4A353E4911}" dt="2022-04-22T00:07:23.219" v="3341" actId="14100"/>
          <ac:spMkLst>
            <pc:docMk/>
            <pc:sldMk cId="1690633107" sldId="350"/>
            <ac:spMk id="10" creationId="{B05E29FC-86E7-52B9-19F6-510280015DA0}"/>
          </ac:spMkLst>
        </pc:spChg>
        <pc:spChg chg="del">
          <ac:chgData name="Steven Morgan" userId="4d6e72d6-145e-4747-84e7-891fc11f580e" providerId="ADAL" clId="{372E4EDA-46BC-6840-B83F-4A4A353E4911}" dt="2022-04-22T00:03:02.066" v="3143" actId="478"/>
          <ac:spMkLst>
            <pc:docMk/>
            <pc:sldMk cId="1690633107" sldId="350"/>
            <ac:spMk id="18" creationId="{F4D65C37-D330-7D32-BA0D-6E8A62D18B37}"/>
          </ac:spMkLst>
        </pc:spChg>
        <pc:spChg chg="del">
          <ac:chgData name="Steven Morgan" userId="4d6e72d6-145e-4747-84e7-891fc11f580e" providerId="ADAL" clId="{372E4EDA-46BC-6840-B83F-4A4A353E4911}" dt="2022-04-22T00:03:02.066" v="3143" actId="478"/>
          <ac:spMkLst>
            <pc:docMk/>
            <pc:sldMk cId="1690633107" sldId="350"/>
            <ac:spMk id="19" creationId="{C0B8CBA3-E354-E354-E667-80BCB7C798DD}"/>
          </ac:spMkLst>
        </pc:spChg>
        <pc:picChg chg="add del mod">
          <ac:chgData name="Steven Morgan" userId="4d6e72d6-145e-4747-84e7-891fc11f580e" providerId="ADAL" clId="{372E4EDA-46BC-6840-B83F-4A4A353E4911}" dt="2022-04-22T00:06:03.361" v="3206" actId="478"/>
          <ac:picMkLst>
            <pc:docMk/>
            <pc:sldMk cId="1690633107" sldId="350"/>
            <ac:picMk id="3" creationId="{0296CC4A-9677-0C36-AE8C-DF1386D1FBCB}"/>
          </ac:picMkLst>
        </pc:picChg>
        <pc:picChg chg="add mod">
          <ac:chgData name="Steven Morgan" userId="4d6e72d6-145e-4747-84e7-891fc11f580e" providerId="ADAL" clId="{372E4EDA-46BC-6840-B83F-4A4A353E4911}" dt="2022-04-22T00:06:10.670" v="3209" actId="1076"/>
          <ac:picMkLst>
            <pc:docMk/>
            <pc:sldMk cId="1690633107" sldId="350"/>
            <ac:picMk id="6" creationId="{63EB15A3-4E78-C684-A651-BA9E90462C83}"/>
          </ac:picMkLst>
        </pc:picChg>
        <pc:picChg chg="del">
          <ac:chgData name="Steven Morgan" userId="4d6e72d6-145e-4747-84e7-891fc11f580e" providerId="ADAL" clId="{372E4EDA-46BC-6840-B83F-4A4A353E4911}" dt="2022-04-22T00:03:02.066" v="3143" actId="478"/>
          <ac:picMkLst>
            <pc:docMk/>
            <pc:sldMk cId="1690633107" sldId="350"/>
            <ac:picMk id="12" creationId="{7E05D388-B4D4-A5C0-F4AF-815753E09E9C}"/>
          </ac:picMkLst>
        </pc:picChg>
        <pc:picChg chg="del">
          <ac:chgData name="Steven Morgan" userId="4d6e72d6-145e-4747-84e7-891fc11f580e" providerId="ADAL" clId="{372E4EDA-46BC-6840-B83F-4A4A353E4911}" dt="2022-04-22T00:03:02.066" v="3143" actId="478"/>
          <ac:picMkLst>
            <pc:docMk/>
            <pc:sldMk cId="1690633107" sldId="350"/>
            <ac:picMk id="13" creationId="{DE7AF2BB-D278-1BF9-4D64-A7D52FC3245F}"/>
          </ac:picMkLst>
        </pc:picChg>
        <pc:picChg chg="del">
          <ac:chgData name="Steven Morgan" userId="4d6e72d6-145e-4747-84e7-891fc11f580e" providerId="ADAL" clId="{372E4EDA-46BC-6840-B83F-4A4A353E4911}" dt="2022-04-22T00:03:02.066" v="3143" actId="478"/>
          <ac:picMkLst>
            <pc:docMk/>
            <pc:sldMk cId="1690633107" sldId="350"/>
            <ac:picMk id="16" creationId="{71B4A76A-6B5B-48A9-6C9F-D43953EC030E}"/>
          </ac:picMkLst>
        </pc:picChg>
        <pc:picChg chg="del">
          <ac:chgData name="Steven Morgan" userId="4d6e72d6-145e-4747-84e7-891fc11f580e" providerId="ADAL" clId="{372E4EDA-46BC-6840-B83F-4A4A353E4911}" dt="2022-04-22T00:03:02.066" v="3143" actId="478"/>
          <ac:picMkLst>
            <pc:docMk/>
            <pc:sldMk cId="1690633107" sldId="350"/>
            <ac:picMk id="20" creationId="{CFB18901-03E1-DADB-DDC2-A707FC1F41AC}"/>
          </ac:picMkLst>
        </pc:picChg>
      </pc:sldChg>
      <pc:sldChg chg="addSp delSp modSp add mod">
        <pc:chgData name="Steven Morgan" userId="4d6e72d6-145e-4747-84e7-891fc11f580e" providerId="ADAL" clId="{372E4EDA-46BC-6840-B83F-4A4A353E4911}" dt="2022-04-22T00:11:25.339" v="3460" actId="208"/>
        <pc:sldMkLst>
          <pc:docMk/>
          <pc:sldMk cId="3328946049" sldId="351"/>
        </pc:sldMkLst>
        <pc:spChg chg="add mod">
          <ac:chgData name="Steven Morgan" userId="4d6e72d6-145e-4747-84e7-891fc11f580e" providerId="ADAL" clId="{372E4EDA-46BC-6840-B83F-4A4A353E4911}" dt="2022-04-22T00:11:25.339" v="3460" actId="208"/>
          <ac:spMkLst>
            <pc:docMk/>
            <pc:sldMk cId="3328946049" sldId="351"/>
            <ac:spMk id="4" creationId="{9941984F-C336-3F7C-B40E-60E3A28B75C9}"/>
          </ac:spMkLst>
        </pc:spChg>
        <pc:spChg chg="mod">
          <ac:chgData name="Steven Morgan" userId="4d6e72d6-145e-4747-84e7-891fc11f580e" providerId="ADAL" clId="{372E4EDA-46BC-6840-B83F-4A4A353E4911}" dt="2022-04-22T00:10:35.594" v="3454" actId="20577"/>
          <ac:spMkLst>
            <pc:docMk/>
            <pc:sldMk cId="3328946049" sldId="351"/>
            <ac:spMk id="10" creationId="{B05E29FC-86E7-52B9-19F6-510280015DA0}"/>
          </ac:spMkLst>
        </pc:spChg>
        <pc:picChg chg="add mod">
          <ac:chgData name="Steven Morgan" userId="4d6e72d6-145e-4747-84e7-891fc11f580e" providerId="ADAL" clId="{372E4EDA-46BC-6840-B83F-4A4A353E4911}" dt="2022-04-22T00:09:45.430" v="3348" actId="1076"/>
          <ac:picMkLst>
            <pc:docMk/>
            <pc:sldMk cId="3328946049" sldId="351"/>
            <ac:picMk id="3" creationId="{964010DD-5096-3BC6-0DD5-6B0F51E31887}"/>
          </ac:picMkLst>
        </pc:picChg>
        <pc:picChg chg="del">
          <ac:chgData name="Steven Morgan" userId="4d6e72d6-145e-4747-84e7-891fc11f580e" providerId="ADAL" clId="{372E4EDA-46BC-6840-B83F-4A4A353E4911}" dt="2022-04-22T00:07:41.708" v="3343" actId="478"/>
          <ac:picMkLst>
            <pc:docMk/>
            <pc:sldMk cId="3328946049" sldId="351"/>
            <ac:picMk id="6" creationId="{63EB15A3-4E78-C684-A651-BA9E90462C83}"/>
          </ac:picMkLst>
        </pc:picChg>
      </pc:sldChg>
      <pc:sldChg chg="addSp delSp modSp add mod">
        <pc:chgData name="Steven Morgan" userId="4d6e72d6-145e-4747-84e7-891fc11f580e" providerId="ADAL" clId="{372E4EDA-46BC-6840-B83F-4A4A353E4911}" dt="2022-04-22T00:44:06.321" v="3721" actId="1037"/>
        <pc:sldMkLst>
          <pc:docMk/>
          <pc:sldMk cId="3675668251" sldId="352"/>
        </pc:sldMkLst>
        <pc:spChg chg="del">
          <ac:chgData name="Steven Morgan" userId="4d6e72d6-145e-4747-84e7-891fc11f580e" providerId="ADAL" clId="{372E4EDA-46BC-6840-B83F-4A4A353E4911}" dt="2022-04-22T00:23:43.558" v="3480" actId="478"/>
          <ac:spMkLst>
            <pc:docMk/>
            <pc:sldMk cId="3675668251" sldId="352"/>
            <ac:spMk id="4" creationId="{9941984F-C336-3F7C-B40E-60E3A28B75C9}"/>
          </ac:spMkLst>
        </pc:spChg>
        <pc:spChg chg="mod">
          <ac:chgData name="Steven Morgan" userId="4d6e72d6-145e-4747-84e7-891fc11f580e" providerId="ADAL" clId="{372E4EDA-46BC-6840-B83F-4A4A353E4911}" dt="2022-04-22T00:23:30.275" v="3478" actId="20577"/>
          <ac:spMkLst>
            <pc:docMk/>
            <pc:sldMk cId="3675668251" sldId="352"/>
            <ac:spMk id="9" creationId="{D61A47B1-4E91-834B-B694-13226DE8AAEF}"/>
          </ac:spMkLst>
        </pc:spChg>
        <pc:spChg chg="mod">
          <ac:chgData name="Steven Morgan" userId="4d6e72d6-145e-4747-84e7-891fc11f580e" providerId="ADAL" clId="{372E4EDA-46BC-6840-B83F-4A4A353E4911}" dt="2022-04-22T00:43:09.171" v="3714" actId="1076"/>
          <ac:spMkLst>
            <pc:docMk/>
            <pc:sldMk cId="3675668251" sldId="352"/>
            <ac:spMk id="10" creationId="{B05E29FC-86E7-52B9-19F6-510280015DA0}"/>
          </ac:spMkLst>
        </pc:spChg>
        <pc:spChg chg="add mod">
          <ac:chgData name="Steven Morgan" userId="4d6e72d6-145e-4747-84e7-891fc11f580e" providerId="ADAL" clId="{372E4EDA-46BC-6840-B83F-4A4A353E4911}" dt="2022-04-22T00:44:06.321" v="3721" actId="1037"/>
          <ac:spMkLst>
            <pc:docMk/>
            <pc:sldMk cId="3675668251" sldId="352"/>
            <ac:spMk id="16" creationId="{4E7DB662-2522-EBA7-3D50-0258F6CDB732}"/>
          </ac:spMkLst>
        </pc:spChg>
        <pc:spChg chg="add mod">
          <ac:chgData name="Steven Morgan" userId="4d6e72d6-145e-4747-84e7-891fc11f580e" providerId="ADAL" clId="{372E4EDA-46BC-6840-B83F-4A4A353E4911}" dt="2022-04-22T00:39:58.398" v="3703"/>
          <ac:spMkLst>
            <pc:docMk/>
            <pc:sldMk cId="3675668251" sldId="352"/>
            <ac:spMk id="17" creationId="{016DE958-BE34-BF74-C632-3C68CC61B5DE}"/>
          </ac:spMkLst>
        </pc:spChg>
        <pc:spChg chg="add mod">
          <ac:chgData name="Steven Morgan" userId="4d6e72d6-145e-4747-84e7-891fc11f580e" providerId="ADAL" clId="{372E4EDA-46BC-6840-B83F-4A4A353E4911}" dt="2022-04-22T00:39:58.398" v="3703"/>
          <ac:spMkLst>
            <pc:docMk/>
            <pc:sldMk cId="3675668251" sldId="352"/>
            <ac:spMk id="18" creationId="{6A0C176A-D3CA-4F27-1C2D-271B2916EA78}"/>
          </ac:spMkLst>
        </pc:spChg>
        <pc:grpChg chg="add mod">
          <ac:chgData name="Steven Morgan" userId="4d6e72d6-145e-4747-84e7-891fc11f580e" providerId="ADAL" clId="{372E4EDA-46BC-6840-B83F-4A4A353E4911}" dt="2022-04-22T00:43:02.174" v="3713" actId="1076"/>
          <ac:grpSpMkLst>
            <pc:docMk/>
            <pc:sldMk cId="3675668251" sldId="352"/>
            <ac:grpSpMk id="6" creationId="{1DE1A57E-2876-F8BC-A6EA-B83D26DDFC59}"/>
          </ac:grpSpMkLst>
        </pc:grpChg>
        <pc:picChg chg="del">
          <ac:chgData name="Steven Morgan" userId="4d6e72d6-145e-4747-84e7-891fc11f580e" providerId="ADAL" clId="{372E4EDA-46BC-6840-B83F-4A4A353E4911}" dt="2022-04-22T00:23:41.365" v="3479" actId="478"/>
          <ac:picMkLst>
            <pc:docMk/>
            <pc:sldMk cId="3675668251" sldId="352"/>
            <ac:picMk id="3" creationId="{964010DD-5096-3BC6-0DD5-6B0F51E31887}"/>
          </ac:picMkLst>
        </pc:picChg>
        <pc:picChg chg="add mod modCrop">
          <ac:chgData name="Steven Morgan" userId="4d6e72d6-145e-4747-84e7-891fc11f580e" providerId="ADAL" clId="{372E4EDA-46BC-6840-B83F-4A4A353E4911}" dt="2022-04-22T00:24:26.837" v="3488" actId="1076"/>
          <ac:picMkLst>
            <pc:docMk/>
            <pc:sldMk cId="3675668251" sldId="352"/>
            <ac:picMk id="5" creationId="{2D21F782-2BDD-1D47-0972-B5CA3791A575}"/>
          </ac:picMkLst>
        </pc:picChg>
        <pc:picChg chg="add mod modCrop">
          <ac:chgData name="Steven Morgan" userId="4d6e72d6-145e-4747-84e7-891fc11f580e" providerId="ADAL" clId="{372E4EDA-46BC-6840-B83F-4A4A353E4911}" dt="2022-04-22T00:44:06.321" v="3721" actId="1037"/>
          <ac:picMkLst>
            <pc:docMk/>
            <pc:sldMk cId="3675668251" sldId="352"/>
            <ac:picMk id="11" creationId="{41A75EE2-32F9-11B2-F4B8-AFDBA3A58E9A}"/>
          </ac:picMkLst>
        </pc:picChg>
        <pc:picChg chg="add mod">
          <ac:chgData name="Steven Morgan" userId="4d6e72d6-145e-4747-84e7-891fc11f580e" providerId="ADAL" clId="{372E4EDA-46BC-6840-B83F-4A4A353E4911}" dt="2022-04-22T00:39:58.398" v="3703"/>
          <ac:picMkLst>
            <pc:docMk/>
            <pc:sldMk cId="3675668251" sldId="352"/>
            <ac:picMk id="12" creationId="{9FD30DCB-4BAA-DB8A-54DA-3D19042F7BF5}"/>
          </ac:picMkLst>
        </pc:picChg>
        <pc:picChg chg="add mod">
          <ac:chgData name="Steven Morgan" userId="4d6e72d6-145e-4747-84e7-891fc11f580e" providerId="ADAL" clId="{372E4EDA-46BC-6840-B83F-4A4A353E4911}" dt="2022-04-22T00:44:06.321" v="3721" actId="1037"/>
          <ac:picMkLst>
            <pc:docMk/>
            <pc:sldMk cId="3675668251" sldId="352"/>
            <ac:picMk id="13" creationId="{6AA73C1C-F549-61B6-1603-2FB0AEA1232E}"/>
          </ac:picMkLst>
        </pc:picChg>
        <pc:picChg chg="add mod">
          <ac:chgData name="Steven Morgan" userId="4d6e72d6-145e-4747-84e7-891fc11f580e" providerId="ADAL" clId="{372E4EDA-46BC-6840-B83F-4A4A353E4911}" dt="2022-04-22T00:39:58.398" v="3703"/>
          <ac:picMkLst>
            <pc:docMk/>
            <pc:sldMk cId="3675668251" sldId="352"/>
            <ac:picMk id="14" creationId="{37F7FCF2-B15F-6475-4B71-C61E0AE7AEC9}"/>
          </ac:picMkLst>
        </pc:picChg>
        <pc:picChg chg="add mod">
          <ac:chgData name="Steven Morgan" userId="4d6e72d6-145e-4747-84e7-891fc11f580e" providerId="ADAL" clId="{372E4EDA-46BC-6840-B83F-4A4A353E4911}" dt="2022-04-22T00:39:58.398" v="3703"/>
          <ac:picMkLst>
            <pc:docMk/>
            <pc:sldMk cId="3675668251" sldId="352"/>
            <ac:picMk id="15" creationId="{35C6D73A-544D-44AD-9BAF-924EFDDB2BDF}"/>
          </ac:picMkLst>
        </pc:picChg>
        <pc:picChg chg="add mod modCrop">
          <ac:chgData name="Steven Morgan" userId="4d6e72d6-145e-4747-84e7-891fc11f580e" providerId="ADAL" clId="{372E4EDA-46BC-6840-B83F-4A4A353E4911}" dt="2022-04-22T00:41:45.420" v="3710" actId="167"/>
          <ac:picMkLst>
            <pc:docMk/>
            <pc:sldMk cId="3675668251" sldId="352"/>
            <ac:picMk id="19" creationId="{B3A632A6-2E13-7F34-E440-205243AF273E}"/>
          </ac:picMkLst>
        </pc:picChg>
        <pc:picChg chg="add mod">
          <ac:chgData name="Steven Morgan" userId="4d6e72d6-145e-4747-84e7-891fc11f580e" providerId="ADAL" clId="{372E4EDA-46BC-6840-B83F-4A4A353E4911}" dt="2022-04-22T00:40:50.466" v="3707"/>
          <ac:picMkLst>
            <pc:docMk/>
            <pc:sldMk cId="3675668251" sldId="352"/>
            <ac:picMk id="20" creationId="{FBD2B36B-6C61-7605-32C1-4FB222E13CD3}"/>
          </ac:picMkLst>
        </pc:picChg>
        <pc:picChg chg="add mod">
          <ac:chgData name="Steven Morgan" userId="4d6e72d6-145e-4747-84e7-891fc11f580e" providerId="ADAL" clId="{372E4EDA-46BC-6840-B83F-4A4A353E4911}" dt="2022-04-22T00:40:50.466" v="3707"/>
          <ac:picMkLst>
            <pc:docMk/>
            <pc:sldMk cId="3675668251" sldId="352"/>
            <ac:picMk id="21" creationId="{308C68D8-48B6-CFDD-0A41-0983352B7252}"/>
          </ac:picMkLst>
        </pc:picChg>
      </pc:sldChg>
      <pc:sldChg chg="addSp delSp modSp add mod">
        <pc:chgData name="Steven Morgan" userId="4d6e72d6-145e-4747-84e7-891fc11f580e" providerId="ADAL" clId="{372E4EDA-46BC-6840-B83F-4A4A353E4911}" dt="2022-04-22T01:01:22.776" v="3889" actId="167"/>
        <pc:sldMkLst>
          <pc:docMk/>
          <pc:sldMk cId="441716344" sldId="353"/>
        </pc:sldMkLst>
        <pc:spChg chg="mod">
          <ac:chgData name="Steven Morgan" userId="4d6e72d6-145e-4747-84e7-891fc11f580e" providerId="ADAL" clId="{372E4EDA-46BC-6840-B83F-4A4A353E4911}" dt="2022-04-22T00:46:30.826" v="3726" actId="20577"/>
          <ac:spMkLst>
            <pc:docMk/>
            <pc:sldMk cId="441716344" sldId="353"/>
            <ac:spMk id="9" creationId="{D61A47B1-4E91-834B-B694-13226DE8AAEF}"/>
          </ac:spMkLst>
        </pc:spChg>
        <pc:spChg chg="mod">
          <ac:chgData name="Steven Morgan" userId="4d6e72d6-145e-4747-84e7-891fc11f580e" providerId="ADAL" clId="{372E4EDA-46BC-6840-B83F-4A4A353E4911}" dt="2022-04-22T00:48:41.243" v="3845" actId="20577"/>
          <ac:spMkLst>
            <pc:docMk/>
            <pc:sldMk cId="441716344" sldId="353"/>
            <ac:spMk id="10" creationId="{B05E29FC-86E7-52B9-19F6-510280015DA0}"/>
          </ac:spMkLst>
        </pc:spChg>
        <pc:spChg chg="del">
          <ac:chgData name="Steven Morgan" userId="4d6e72d6-145e-4747-84e7-891fc11f580e" providerId="ADAL" clId="{372E4EDA-46BC-6840-B83F-4A4A353E4911}" dt="2022-04-22T00:56:44.150" v="3846" actId="478"/>
          <ac:spMkLst>
            <pc:docMk/>
            <pc:sldMk cId="441716344" sldId="353"/>
            <ac:spMk id="22" creationId="{A67D3592-B3EB-C0A3-9A4E-DBAE790FDF99}"/>
          </ac:spMkLst>
        </pc:spChg>
        <pc:spChg chg="del">
          <ac:chgData name="Steven Morgan" userId="4d6e72d6-145e-4747-84e7-891fc11f580e" providerId="ADAL" clId="{372E4EDA-46BC-6840-B83F-4A4A353E4911}" dt="2022-04-22T00:56:44.150" v="3846" actId="478"/>
          <ac:spMkLst>
            <pc:docMk/>
            <pc:sldMk cId="441716344" sldId="353"/>
            <ac:spMk id="24" creationId="{13C54178-E40F-89CF-9FA8-B8D6D0635BD4}"/>
          </ac:spMkLst>
        </pc:spChg>
        <pc:spChg chg="del">
          <ac:chgData name="Steven Morgan" userId="4d6e72d6-145e-4747-84e7-891fc11f580e" providerId="ADAL" clId="{372E4EDA-46BC-6840-B83F-4A4A353E4911}" dt="2022-04-22T00:56:44.150" v="3846" actId="478"/>
          <ac:spMkLst>
            <pc:docMk/>
            <pc:sldMk cId="441716344" sldId="353"/>
            <ac:spMk id="25" creationId="{5B7AE7C1-FC6E-C129-7C44-D3022E6373EB}"/>
          </ac:spMkLst>
        </pc:spChg>
        <pc:spChg chg="del">
          <ac:chgData name="Steven Morgan" userId="4d6e72d6-145e-4747-84e7-891fc11f580e" providerId="ADAL" clId="{372E4EDA-46BC-6840-B83F-4A4A353E4911}" dt="2022-04-22T00:56:44.150" v="3846" actId="478"/>
          <ac:spMkLst>
            <pc:docMk/>
            <pc:sldMk cId="441716344" sldId="353"/>
            <ac:spMk id="26" creationId="{353EB712-CC8B-53FA-78CB-A44F55287BAB}"/>
          </ac:spMkLst>
        </pc:spChg>
        <pc:spChg chg="del">
          <ac:chgData name="Steven Morgan" userId="4d6e72d6-145e-4747-84e7-891fc11f580e" providerId="ADAL" clId="{372E4EDA-46BC-6840-B83F-4A4A353E4911}" dt="2022-04-22T00:56:44.150" v="3846" actId="478"/>
          <ac:spMkLst>
            <pc:docMk/>
            <pc:sldMk cId="441716344" sldId="353"/>
            <ac:spMk id="27" creationId="{104D29C9-A906-1917-3BFE-9482625DE0E0}"/>
          </ac:spMkLst>
        </pc:spChg>
        <pc:spChg chg="del">
          <ac:chgData name="Steven Morgan" userId="4d6e72d6-145e-4747-84e7-891fc11f580e" providerId="ADAL" clId="{372E4EDA-46BC-6840-B83F-4A4A353E4911}" dt="2022-04-22T00:56:44.150" v="3846" actId="478"/>
          <ac:spMkLst>
            <pc:docMk/>
            <pc:sldMk cId="441716344" sldId="353"/>
            <ac:spMk id="28" creationId="{607F3A58-B0AE-548F-5C17-CB92B98F5C4E}"/>
          </ac:spMkLst>
        </pc:spChg>
        <pc:spChg chg="add mod">
          <ac:chgData name="Steven Morgan" userId="4d6e72d6-145e-4747-84e7-891fc11f580e" providerId="ADAL" clId="{372E4EDA-46BC-6840-B83F-4A4A353E4911}" dt="2022-04-22T00:58:26.075" v="3863" actId="1076"/>
          <ac:spMkLst>
            <pc:docMk/>
            <pc:sldMk cId="441716344" sldId="353"/>
            <ac:spMk id="29" creationId="{3FE4FA16-32D6-C753-FB10-684E9888509F}"/>
          </ac:spMkLst>
        </pc:spChg>
        <pc:spChg chg="mod">
          <ac:chgData name="Steven Morgan" userId="4d6e72d6-145e-4747-84e7-891fc11f580e" providerId="ADAL" clId="{372E4EDA-46BC-6840-B83F-4A4A353E4911}" dt="2022-04-22T00:59:38.220" v="3872" actId="208"/>
          <ac:spMkLst>
            <pc:docMk/>
            <pc:sldMk cId="441716344" sldId="353"/>
            <ac:spMk id="35" creationId="{E7471FB9-B0B2-3313-D87B-BE63A1224472}"/>
          </ac:spMkLst>
        </pc:spChg>
        <pc:spChg chg="mod">
          <ac:chgData name="Steven Morgan" userId="4d6e72d6-145e-4747-84e7-891fc11f580e" providerId="ADAL" clId="{372E4EDA-46BC-6840-B83F-4A4A353E4911}" dt="2022-04-22T01:00:13.206" v="3879" actId="208"/>
          <ac:spMkLst>
            <pc:docMk/>
            <pc:sldMk cId="441716344" sldId="353"/>
            <ac:spMk id="38" creationId="{B1345A1F-5F98-349D-670E-28F6CC5D016A}"/>
          </ac:spMkLst>
        </pc:spChg>
        <pc:spChg chg="mod">
          <ac:chgData name="Steven Morgan" userId="4d6e72d6-145e-4747-84e7-891fc11f580e" providerId="ADAL" clId="{372E4EDA-46BC-6840-B83F-4A4A353E4911}" dt="2022-04-22T01:01:15.200" v="3888" actId="167"/>
          <ac:spMkLst>
            <pc:docMk/>
            <pc:sldMk cId="441716344" sldId="353"/>
            <ac:spMk id="41" creationId="{B2DFF4C2-EFF5-1771-002C-04E487B412AD}"/>
          </ac:spMkLst>
        </pc:spChg>
        <pc:grpChg chg="add mod">
          <ac:chgData name="Steven Morgan" userId="4d6e72d6-145e-4747-84e7-891fc11f580e" providerId="ADAL" clId="{372E4EDA-46BC-6840-B83F-4A4A353E4911}" dt="2022-04-22T00:59:48.567" v="3874" actId="166"/>
          <ac:grpSpMkLst>
            <pc:docMk/>
            <pc:sldMk cId="441716344" sldId="353"/>
            <ac:grpSpMk id="33" creationId="{0E774B17-517C-83E1-1DE0-30D40E6281C1}"/>
          </ac:grpSpMkLst>
        </pc:grpChg>
        <pc:grpChg chg="add mod">
          <ac:chgData name="Steven Morgan" userId="4d6e72d6-145e-4747-84e7-891fc11f580e" providerId="ADAL" clId="{372E4EDA-46BC-6840-B83F-4A4A353E4911}" dt="2022-04-22T00:59:41.988" v="3873" actId="1076"/>
          <ac:grpSpMkLst>
            <pc:docMk/>
            <pc:sldMk cId="441716344" sldId="353"/>
            <ac:grpSpMk id="34" creationId="{607B98C2-F88D-8A4B-B2B8-E8D350D9231F}"/>
          </ac:grpSpMkLst>
        </pc:grpChg>
        <pc:grpChg chg="add mod">
          <ac:chgData name="Steven Morgan" userId="4d6e72d6-145e-4747-84e7-891fc11f580e" providerId="ADAL" clId="{372E4EDA-46BC-6840-B83F-4A4A353E4911}" dt="2022-04-22T01:00:29.612" v="3881" actId="167"/>
          <ac:grpSpMkLst>
            <pc:docMk/>
            <pc:sldMk cId="441716344" sldId="353"/>
            <ac:grpSpMk id="37" creationId="{346F79CE-764E-B697-6493-F7E2F42FD118}"/>
          </ac:grpSpMkLst>
        </pc:grpChg>
        <pc:grpChg chg="add mod">
          <ac:chgData name="Steven Morgan" userId="4d6e72d6-145e-4747-84e7-891fc11f580e" providerId="ADAL" clId="{372E4EDA-46BC-6840-B83F-4A4A353E4911}" dt="2022-04-22T01:01:22.776" v="3889" actId="167"/>
          <ac:grpSpMkLst>
            <pc:docMk/>
            <pc:sldMk cId="441716344" sldId="353"/>
            <ac:grpSpMk id="40" creationId="{BC04DBC3-0080-9D22-E4B5-7742E13FD549}"/>
          </ac:grpSpMkLst>
        </pc:grpChg>
        <pc:picChg chg="add mod">
          <ac:chgData name="Steven Morgan" userId="4d6e72d6-145e-4747-84e7-891fc11f580e" providerId="ADAL" clId="{372E4EDA-46BC-6840-B83F-4A4A353E4911}" dt="2022-04-22T00:57:15.219" v="3858" actId="1076"/>
          <ac:picMkLst>
            <pc:docMk/>
            <pc:sldMk cId="441716344" sldId="353"/>
            <ac:picMk id="3" creationId="{04D211A2-26DC-613A-B6B1-074745D2E37B}"/>
          </ac:picMkLst>
        </pc:picChg>
        <pc:picChg chg="del">
          <ac:chgData name="Steven Morgan" userId="4d6e72d6-145e-4747-84e7-891fc11f580e" providerId="ADAL" clId="{372E4EDA-46BC-6840-B83F-4A4A353E4911}" dt="2022-04-22T00:56:44.150" v="3846" actId="478"/>
          <ac:picMkLst>
            <pc:docMk/>
            <pc:sldMk cId="441716344" sldId="353"/>
            <ac:picMk id="5" creationId="{7DBE831F-FD2A-AB1E-4FE8-3DF41FD5A5FF}"/>
          </ac:picMkLst>
        </pc:picChg>
        <pc:picChg chg="del">
          <ac:chgData name="Steven Morgan" userId="4d6e72d6-145e-4747-84e7-891fc11f580e" providerId="ADAL" clId="{372E4EDA-46BC-6840-B83F-4A4A353E4911}" dt="2022-04-22T00:56:44.150" v="3846" actId="478"/>
          <ac:picMkLst>
            <pc:docMk/>
            <pc:sldMk cId="441716344" sldId="353"/>
            <ac:picMk id="11" creationId="{25848BB9-6035-D827-1A51-BBB87A54D7F6}"/>
          </ac:picMkLst>
        </pc:picChg>
        <pc:picChg chg="del">
          <ac:chgData name="Steven Morgan" userId="4d6e72d6-145e-4747-84e7-891fc11f580e" providerId="ADAL" clId="{372E4EDA-46BC-6840-B83F-4A4A353E4911}" dt="2022-04-22T00:56:44.150" v="3846" actId="478"/>
          <ac:picMkLst>
            <pc:docMk/>
            <pc:sldMk cId="441716344" sldId="353"/>
            <ac:picMk id="12" creationId="{8B477F56-C89B-EE47-D970-4B7A9035BF02}"/>
          </ac:picMkLst>
        </pc:picChg>
        <pc:picChg chg="del">
          <ac:chgData name="Steven Morgan" userId="4d6e72d6-145e-4747-84e7-891fc11f580e" providerId="ADAL" clId="{372E4EDA-46BC-6840-B83F-4A4A353E4911}" dt="2022-04-22T00:56:44.150" v="3846" actId="478"/>
          <ac:picMkLst>
            <pc:docMk/>
            <pc:sldMk cId="441716344" sldId="353"/>
            <ac:picMk id="13" creationId="{7A71697C-2AA2-7561-BA6A-09FCF8282A47}"/>
          </ac:picMkLst>
        </pc:picChg>
        <pc:picChg chg="add mod">
          <ac:chgData name="Steven Morgan" userId="4d6e72d6-145e-4747-84e7-891fc11f580e" providerId="ADAL" clId="{372E4EDA-46BC-6840-B83F-4A4A353E4911}" dt="2022-04-22T00:57:04.275" v="3856" actId="1076"/>
          <ac:picMkLst>
            <pc:docMk/>
            <pc:sldMk cId="441716344" sldId="353"/>
            <ac:picMk id="14" creationId="{96E9791F-762A-A1A6-D4E0-86B2889BB9DA}"/>
          </ac:picMkLst>
        </pc:picChg>
        <pc:picChg chg="del">
          <ac:chgData name="Steven Morgan" userId="4d6e72d6-145e-4747-84e7-891fc11f580e" providerId="ADAL" clId="{372E4EDA-46BC-6840-B83F-4A4A353E4911}" dt="2022-04-22T00:56:44.150" v="3846" actId="478"/>
          <ac:picMkLst>
            <pc:docMk/>
            <pc:sldMk cId="441716344" sldId="353"/>
            <ac:picMk id="15" creationId="{E7BFBB76-2FA9-F91F-F071-BB737C87079F}"/>
          </ac:picMkLst>
        </pc:picChg>
        <pc:picChg chg="del">
          <ac:chgData name="Steven Morgan" userId="4d6e72d6-145e-4747-84e7-891fc11f580e" providerId="ADAL" clId="{372E4EDA-46BC-6840-B83F-4A4A353E4911}" dt="2022-04-22T00:56:44.150" v="3846" actId="478"/>
          <ac:picMkLst>
            <pc:docMk/>
            <pc:sldMk cId="441716344" sldId="353"/>
            <ac:picMk id="17" creationId="{C5701E21-673A-A732-E136-FF28B41D4C1F}"/>
          </ac:picMkLst>
        </pc:picChg>
        <pc:picChg chg="del">
          <ac:chgData name="Steven Morgan" userId="4d6e72d6-145e-4747-84e7-891fc11f580e" providerId="ADAL" clId="{372E4EDA-46BC-6840-B83F-4A4A353E4911}" dt="2022-04-22T00:56:44.150" v="3846" actId="478"/>
          <ac:picMkLst>
            <pc:docMk/>
            <pc:sldMk cId="441716344" sldId="353"/>
            <ac:picMk id="18" creationId="{A42FED74-82F8-78E2-885B-A1910B4C3C12}"/>
          </ac:picMkLst>
        </pc:picChg>
        <pc:picChg chg="del">
          <ac:chgData name="Steven Morgan" userId="4d6e72d6-145e-4747-84e7-891fc11f580e" providerId="ADAL" clId="{372E4EDA-46BC-6840-B83F-4A4A353E4911}" dt="2022-04-22T00:56:44.150" v="3846" actId="478"/>
          <ac:picMkLst>
            <pc:docMk/>
            <pc:sldMk cId="441716344" sldId="353"/>
            <ac:picMk id="19" creationId="{E2AF0510-379E-A1A6-EE03-96C46D0D3AE7}"/>
          </ac:picMkLst>
        </pc:picChg>
        <pc:picChg chg="del">
          <ac:chgData name="Steven Morgan" userId="4d6e72d6-145e-4747-84e7-891fc11f580e" providerId="ADAL" clId="{372E4EDA-46BC-6840-B83F-4A4A353E4911}" dt="2022-04-22T00:56:44.150" v="3846" actId="478"/>
          <ac:picMkLst>
            <pc:docMk/>
            <pc:sldMk cId="441716344" sldId="353"/>
            <ac:picMk id="20" creationId="{43CBCDCE-428C-0912-87C9-ED94E25DA6AF}"/>
          </ac:picMkLst>
        </pc:picChg>
        <pc:picChg chg="del">
          <ac:chgData name="Steven Morgan" userId="4d6e72d6-145e-4747-84e7-891fc11f580e" providerId="ADAL" clId="{372E4EDA-46BC-6840-B83F-4A4A353E4911}" dt="2022-04-22T00:56:44.150" v="3846" actId="478"/>
          <ac:picMkLst>
            <pc:docMk/>
            <pc:sldMk cId="441716344" sldId="353"/>
            <ac:picMk id="21" creationId="{09ED52D1-5FB1-A7F2-B261-823D9638420D}"/>
          </ac:picMkLst>
        </pc:picChg>
        <pc:picChg chg="add mod">
          <ac:chgData name="Steven Morgan" userId="4d6e72d6-145e-4747-84e7-891fc11f580e" providerId="ADAL" clId="{372E4EDA-46BC-6840-B83F-4A4A353E4911}" dt="2022-04-22T00:57:41.913" v="3861" actId="1076"/>
          <ac:picMkLst>
            <pc:docMk/>
            <pc:sldMk cId="441716344" sldId="353"/>
            <ac:picMk id="23" creationId="{64FF0288-B430-FC3D-2914-FF3DBF1E3BBC}"/>
          </ac:picMkLst>
        </pc:picChg>
        <pc:cxnChg chg="add mod">
          <ac:chgData name="Steven Morgan" userId="4d6e72d6-145e-4747-84e7-891fc11f580e" providerId="ADAL" clId="{372E4EDA-46BC-6840-B83F-4A4A353E4911}" dt="2022-04-22T00:59:04.035" v="3867" actId="14100"/>
          <ac:cxnSpMkLst>
            <pc:docMk/>
            <pc:sldMk cId="441716344" sldId="353"/>
            <ac:cxnSpMk id="31" creationId="{F7A69EC1-2D08-8741-71CD-08ED561A73BC}"/>
          </ac:cxnSpMkLst>
        </pc:cxnChg>
        <pc:cxnChg chg="mod">
          <ac:chgData name="Steven Morgan" userId="4d6e72d6-145e-4747-84e7-891fc11f580e" providerId="ADAL" clId="{372E4EDA-46BC-6840-B83F-4A4A353E4911}" dt="2022-04-22T00:59:38.220" v="3872" actId="208"/>
          <ac:cxnSpMkLst>
            <pc:docMk/>
            <pc:sldMk cId="441716344" sldId="353"/>
            <ac:cxnSpMk id="36" creationId="{F8FE7538-3798-CDEE-56E2-3B28BB33A792}"/>
          </ac:cxnSpMkLst>
        </pc:cxnChg>
        <pc:cxnChg chg="mod">
          <ac:chgData name="Steven Morgan" userId="4d6e72d6-145e-4747-84e7-891fc11f580e" providerId="ADAL" clId="{372E4EDA-46BC-6840-B83F-4A4A353E4911}" dt="2022-04-22T01:00:04.792" v="3878" actId="208"/>
          <ac:cxnSpMkLst>
            <pc:docMk/>
            <pc:sldMk cId="441716344" sldId="353"/>
            <ac:cxnSpMk id="39" creationId="{6BCB7117-4149-2F9C-8E48-23037294A804}"/>
          </ac:cxnSpMkLst>
        </pc:cxnChg>
        <pc:cxnChg chg="mod">
          <ac:chgData name="Steven Morgan" userId="4d6e72d6-145e-4747-84e7-891fc11f580e" providerId="ADAL" clId="{372E4EDA-46BC-6840-B83F-4A4A353E4911}" dt="2022-04-22T01:01:03.026" v="3887" actId="167"/>
          <ac:cxnSpMkLst>
            <pc:docMk/>
            <pc:sldMk cId="441716344" sldId="353"/>
            <ac:cxnSpMk id="42" creationId="{B6B865B1-A3CA-3BF3-12A9-D5CA1B1EC002}"/>
          </ac:cxnSpMkLst>
        </pc:cxnChg>
      </pc:sldChg>
      <pc:sldChg chg="addSp delSp modSp add mod">
        <pc:chgData name="Steven Morgan" userId="4d6e72d6-145e-4747-84e7-891fc11f580e" providerId="ADAL" clId="{372E4EDA-46BC-6840-B83F-4A4A353E4911}" dt="2022-04-22T01:36:05.729" v="4022" actId="20577"/>
        <pc:sldMkLst>
          <pc:docMk/>
          <pc:sldMk cId="1815866114" sldId="354"/>
        </pc:sldMkLst>
        <pc:spChg chg="del">
          <ac:chgData name="Steven Morgan" userId="4d6e72d6-145e-4747-84e7-891fc11f580e" providerId="ADAL" clId="{372E4EDA-46BC-6840-B83F-4A4A353E4911}" dt="2022-04-22T01:24:28.323" v="3925" actId="478"/>
          <ac:spMkLst>
            <pc:docMk/>
            <pc:sldMk cId="1815866114" sldId="354"/>
            <ac:spMk id="4" creationId="{304ADDF5-01CB-0247-A29B-642D5113F0D6}"/>
          </ac:spMkLst>
        </pc:spChg>
        <pc:spChg chg="mod">
          <ac:chgData name="Steven Morgan" userId="4d6e72d6-145e-4747-84e7-891fc11f580e" providerId="ADAL" clId="{372E4EDA-46BC-6840-B83F-4A4A353E4911}" dt="2022-04-22T01:19:39.253" v="3910" actId="20577"/>
          <ac:spMkLst>
            <pc:docMk/>
            <pc:sldMk cId="1815866114" sldId="354"/>
            <ac:spMk id="9" creationId="{D61A47B1-4E91-834B-B694-13226DE8AAEF}"/>
          </ac:spMkLst>
        </pc:spChg>
        <pc:spChg chg="mod">
          <ac:chgData name="Steven Morgan" userId="4d6e72d6-145e-4747-84e7-891fc11f580e" providerId="ADAL" clId="{372E4EDA-46BC-6840-B83F-4A4A353E4911}" dt="2022-04-22T01:36:05.729" v="4022" actId="20577"/>
          <ac:spMkLst>
            <pc:docMk/>
            <pc:sldMk cId="1815866114" sldId="354"/>
            <ac:spMk id="10" creationId="{B05E29FC-86E7-52B9-19F6-510280015DA0}"/>
          </ac:spMkLst>
        </pc:spChg>
        <pc:spChg chg="add mod">
          <ac:chgData name="Steven Morgan" userId="4d6e72d6-145e-4747-84e7-891fc11f580e" providerId="ADAL" clId="{372E4EDA-46BC-6840-B83F-4A4A353E4911}" dt="2022-04-22T01:26:53.253" v="3968" actId="1035"/>
          <ac:spMkLst>
            <pc:docMk/>
            <pc:sldMk cId="1815866114" sldId="354"/>
            <ac:spMk id="11" creationId="{0672666B-4D54-B00A-719D-18A65199817A}"/>
          </ac:spMkLst>
        </pc:spChg>
        <pc:spChg chg="add mod">
          <ac:chgData name="Steven Morgan" userId="4d6e72d6-145e-4747-84e7-891fc11f580e" providerId="ADAL" clId="{372E4EDA-46BC-6840-B83F-4A4A353E4911}" dt="2022-04-22T01:26:53.253" v="3968" actId="1035"/>
          <ac:spMkLst>
            <pc:docMk/>
            <pc:sldMk cId="1815866114" sldId="354"/>
            <ac:spMk id="26" creationId="{BE8D799A-2EDC-8D00-78B6-49D06C0CBF32}"/>
          </ac:spMkLst>
        </pc:spChg>
        <pc:spChg chg="add mod">
          <ac:chgData name="Steven Morgan" userId="4d6e72d6-145e-4747-84e7-891fc11f580e" providerId="ADAL" clId="{372E4EDA-46BC-6840-B83F-4A4A353E4911}" dt="2022-04-22T01:26:53.253" v="3968" actId="1035"/>
          <ac:spMkLst>
            <pc:docMk/>
            <pc:sldMk cId="1815866114" sldId="354"/>
            <ac:spMk id="27" creationId="{84AECEFB-05C9-C016-89B3-81852FD80BBB}"/>
          </ac:spMkLst>
        </pc:spChg>
        <pc:spChg chg="add mod">
          <ac:chgData name="Steven Morgan" userId="4d6e72d6-145e-4747-84e7-891fc11f580e" providerId="ADAL" clId="{372E4EDA-46BC-6840-B83F-4A4A353E4911}" dt="2022-04-22T01:26:53.253" v="3968" actId="1035"/>
          <ac:spMkLst>
            <pc:docMk/>
            <pc:sldMk cId="1815866114" sldId="354"/>
            <ac:spMk id="28" creationId="{43EB72F9-CBAF-ED28-2611-215AD2851DBA}"/>
          </ac:spMkLst>
        </pc:spChg>
        <pc:grpChg chg="del">
          <ac:chgData name="Steven Morgan" userId="4d6e72d6-145e-4747-84e7-891fc11f580e" providerId="ADAL" clId="{372E4EDA-46BC-6840-B83F-4A4A353E4911}" dt="2022-04-22T01:23:34.055" v="3913" actId="478"/>
          <ac:grpSpMkLst>
            <pc:docMk/>
            <pc:sldMk cId="1815866114" sldId="354"/>
            <ac:grpSpMk id="33" creationId="{0E774B17-517C-83E1-1DE0-30D40E6281C1}"/>
          </ac:grpSpMkLst>
        </pc:grpChg>
        <pc:grpChg chg="del">
          <ac:chgData name="Steven Morgan" userId="4d6e72d6-145e-4747-84e7-891fc11f580e" providerId="ADAL" clId="{372E4EDA-46BC-6840-B83F-4A4A353E4911}" dt="2022-04-22T01:23:34.055" v="3913" actId="478"/>
          <ac:grpSpMkLst>
            <pc:docMk/>
            <pc:sldMk cId="1815866114" sldId="354"/>
            <ac:grpSpMk id="34" creationId="{607B98C2-F88D-8A4B-B2B8-E8D350D9231F}"/>
          </ac:grpSpMkLst>
        </pc:grpChg>
        <pc:grpChg chg="del">
          <ac:chgData name="Steven Morgan" userId="4d6e72d6-145e-4747-84e7-891fc11f580e" providerId="ADAL" clId="{372E4EDA-46BC-6840-B83F-4A4A353E4911}" dt="2022-04-22T01:23:34.055" v="3913" actId="478"/>
          <ac:grpSpMkLst>
            <pc:docMk/>
            <pc:sldMk cId="1815866114" sldId="354"/>
            <ac:grpSpMk id="37" creationId="{346F79CE-764E-B697-6493-F7E2F42FD118}"/>
          </ac:grpSpMkLst>
        </pc:grpChg>
        <pc:grpChg chg="del">
          <ac:chgData name="Steven Morgan" userId="4d6e72d6-145e-4747-84e7-891fc11f580e" providerId="ADAL" clId="{372E4EDA-46BC-6840-B83F-4A4A353E4911}" dt="2022-04-22T01:23:34.055" v="3913" actId="478"/>
          <ac:grpSpMkLst>
            <pc:docMk/>
            <pc:sldMk cId="1815866114" sldId="354"/>
            <ac:grpSpMk id="40" creationId="{BC04DBC3-0080-9D22-E4B5-7742E13FD549}"/>
          </ac:grpSpMkLst>
        </pc:grpChg>
        <pc:picChg chg="add mod modCrop">
          <ac:chgData name="Steven Morgan" userId="4d6e72d6-145e-4747-84e7-891fc11f580e" providerId="ADAL" clId="{372E4EDA-46BC-6840-B83F-4A4A353E4911}" dt="2022-04-22T01:26:53.253" v="3968" actId="1035"/>
          <ac:picMkLst>
            <pc:docMk/>
            <pc:sldMk cId="1815866114" sldId="354"/>
            <ac:picMk id="2" creationId="{A0606D25-75DB-4E4D-FEED-226C5815E091}"/>
          </ac:picMkLst>
        </pc:picChg>
        <pc:picChg chg="del">
          <ac:chgData name="Steven Morgan" userId="4d6e72d6-145e-4747-84e7-891fc11f580e" providerId="ADAL" clId="{372E4EDA-46BC-6840-B83F-4A4A353E4911}" dt="2022-04-22T01:23:34.055" v="3913" actId="478"/>
          <ac:picMkLst>
            <pc:docMk/>
            <pc:sldMk cId="1815866114" sldId="354"/>
            <ac:picMk id="3" creationId="{04D211A2-26DC-613A-B6B1-074745D2E37B}"/>
          </ac:picMkLst>
        </pc:picChg>
        <pc:picChg chg="add del">
          <ac:chgData name="Steven Morgan" userId="4d6e72d6-145e-4747-84e7-891fc11f580e" providerId="ADAL" clId="{372E4EDA-46BC-6840-B83F-4A4A353E4911}" dt="2022-04-22T01:23:51.630" v="3918" actId="478"/>
          <ac:picMkLst>
            <pc:docMk/>
            <pc:sldMk cId="1815866114" sldId="354"/>
            <ac:picMk id="5" creationId="{C59A6228-48FD-FE42-D519-4A8ADB7503E3}"/>
          </ac:picMkLst>
        </pc:picChg>
        <pc:picChg chg="add del mod">
          <ac:chgData name="Steven Morgan" userId="4d6e72d6-145e-4747-84e7-891fc11f580e" providerId="ADAL" clId="{372E4EDA-46BC-6840-B83F-4A4A353E4911}" dt="2022-04-22T01:23:50.846" v="3917" actId="478"/>
          <ac:picMkLst>
            <pc:docMk/>
            <pc:sldMk cId="1815866114" sldId="354"/>
            <ac:picMk id="6" creationId="{815813F8-A4BC-884F-B515-C07CEE2A4E03}"/>
          </ac:picMkLst>
        </pc:picChg>
        <pc:picChg chg="del">
          <ac:chgData name="Steven Morgan" userId="4d6e72d6-145e-4747-84e7-891fc11f580e" providerId="ADAL" clId="{372E4EDA-46BC-6840-B83F-4A4A353E4911}" dt="2022-04-22T01:23:34.055" v="3913" actId="478"/>
          <ac:picMkLst>
            <pc:docMk/>
            <pc:sldMk cId="1815866114" sldId="354"/>
            <ac:picMk id="14" creationId="{96E9791F-762A-A1A6-D4E0-86B2889BB9DA}"/>
          </ac:picMkLst>
        </pc:picChg>
        <pc:picChg chg="del">
          <ac:chgData name="Steven Morgan" userId="4d6e72d6-145e-4747-84e7-891fc11f580e" providerId="ADAL" clId="{372E4EDA-46BC-6840-B83F-4A4A353E4911}" dt="2022-04-22T01:23:34.055" v="3913" actId="478"/>
          <ac:picMkLst>
            <pc:docMk/>
            <pc:sldMk cId="1815866114" sldId="354"/>
            <ac:picMk id="23" creationId="{64FF0288-B430-FC3D-2914-FF3DBF1E3BBC}"/>
          </ac:picMkLst>
        </pc:picChg>
      </pc:sldChg>
      <pc:sldChg chg="addSp delSp modSp add mod">
        <pc:chgData name="Steven Morgan" userId="4d6e72d6-145e-4747-84e7-891fc11f580e" providerId="ADAL" clId="{372E4EDA-46BC-6840-B83F-4A4A353E4911}" dt="2022-04-22T01:58:06.284" v="4275" actId="1076"/>
        <pc:sldMkLst>
          <pc:docMk/>
          <pc:sldMk cId="1922749945" sldId="355"/>
        </pc:sldMkLst>
        <pc:spChg chg="mod">
          <ac:chgData name="Steven Morgan" userId="4d6e72d6-145e-4747-84e7-891fc11f580e" providerId="ADAL" clId="{372E4EDA-46BC-6840-B83F-4A4A353E4911}" dt="2022-04-22T01:50:28.465" v="4055" actId="20577"/>
          <ac:spMkLst>
            <pc:docMk/>
            <pc:sldMk cId="1922749945" sldId="355"/>
            <ac:spMk id="9" creationId="{D61A47B1-4E91-834B-B694-13226DE8AAEF}"/>
          </ac:spMkLst>
        </pc:spChg>
        <pc:spChg chg="mod">
          <ac:chgData name="Steven Morgan" userId="4d6e72d6-145e-4747-84e7-891fc11f580e" providerId="ADAL" clId="{372E4EDA-46BC-6840-B83F-4A4A353E4911}" dt="2022-04-22T01:58:06.284" v="4275" actId="1076"/>
          <ac:spMkLst>
            <pc:docMk/>
            <pc:sldMk cId="1922749945" sldId="355"/>
            <ac:spMk id="10" creationId="{B05E29FC-86E7-52B9-19F6-510280015DA0}"/>
          </ac:spMkLst>
        </pc:spChg>
        <pc:spChg chg="del">
          <ac:chgData name="Steven Morgan" userId="4d6e72d6-145e-4747-84e7-891fc11f580e" providerId="ADAL" clId="{372E4EDA-46BC-6840-B83F-4A4A353E4911}" dt="2022-04-22T01:52:40.883" v="4056" actId="478"/>
          <ac:spMkLst>
            <pc:docMk/>
            <pc:sldMk cId="1922749945" sldId="355"/>
            <ac:spMk id="11" creationId="{0672666B-4D54-B00A-719D-18A65199817A}"/>
          </ac:spMkLst>
        </pc:spChg>
        <pc:spChg chg="del">
          <ac:chgData name="Steven Morgan" userId="4d6e72d6-145e-4747-84e7-891fc11f580e" providerId="ADAL" clId="{372E4EDA-46BC-6840-B83F-4A4A353E4911}" dt="2022-04-22T01:52:42.579" v="4058" actId="478"/>
          <ac:spMkLst>
            <pc:docMk/>
            <pc:sldMk cId="1922749945" sldId="355"/>
            <ac:spMk id="26" creationId="{BE8D799A-2EDC-8D00-78B6-49D06C0CBF32}"/>
          </ac:spMkLst>
        </pc:spChg>
        <pc:spChg chg="del">
          <ac:chgData name="Steven Morgan" userId="4d6e72d6-145e-4747-84e7-891fc11f580e" providerId="ADAL" clId="{372E4EDA-46BC-6840-B83F-4A4A353E4911}" dt="2022-04-22T01:52:45.818" v="4060" actId="478"/>
          <ac:spMkLst>
            <pc:docMk/>
            <pc:sldMk cId="1922749945" sldId="355"/>
            <ac:spMk id="27" creationId="{84AECEFB-05C9-C016-89B3-81852FD80BBB}"/>
          </ac:spMkLst>
        </pc:spChg>
        <pc:spChg chg="del">
          <ac:chgData name="Steven Morgan" userId="4d6e72d6-145e-4747-84e7-891fc11f580e" providerId="ADAL" clId="{372E4EDA-46BC-6840-B83F-4A4A353E4911}" dt="2022-04-22T01:52:44.050" v="4059" actId="478"/>
          <ac:spMkLst>
            <pc:docMk/>
            <pc:sldMk cId="1922749945" sldId="355"/>
            <ac:spMk id="28" creationId="{43EB72F9-CBAF-ED28-2611-215AD2851DBA}"/>
          </ac:spMkLst>
        </pc:spChg>
        <pc:picChg chg="del">
          <ac:chgData name="Steven Morgan" userId="4d6e72d6-145e-4747-84e7-891fc11f580e" providerId="ADAL" clId="{372E4EDA-46BC-6840-B83F-4A4A353E4911}" dt="2022-04-22T01:52:41.930" v="4057" actId="478"/>
          <ac:picMkLst>
            <pc:docMk/>
            <pc:sldMk cId="1922749945" sldId="355"/>
            <ac:picMk id="2" creationId="{A0606D25-75DB-4E4D-FEED-226C5815E091}"/>
          </ac:picMkLst>
        </pc:picChg>
        <pc:picChg chg="add mod modCrop">
          <ac:chgData name="Steven Morgan" userId="4d6e72d6-145e-4747-84e7-891fc11f580e" providerId="ADAL" clId="{372E4EDA-46BC-6840-B83F-4A4A353E4911}" dt="2022-04-22T01:57:10.358" v="4224" actId="1076"/>
          <ac:picMkLst>
            <pc:docMk/>
            <pc:sldMk cId="1922749945" sldId="355"/>
            <ac:picMk id="4" creationId="{152863E0-3EB6-356E-02D3-F87EAF5E00A1}"/>
          </ac:picMkLst>
        </pc:picChg>
      </pc:sldChg>
      <pc:sldChg chg="modSp add mod">
        <pc:chgData name="Steven Morgan" userId="4d6e72d6-145e-4747-84e7-891fc11f580e" providerId="ADAL" clId="{372E4EDA-46BC-6840-B83F-4A4A353E4911}" dt="2022-04-22T01:59:09.561" v="4289" actId="20577"/>
        <pc:sldMkLst>
          <pc:docMk/>
          <pc:sldMk cId="4276786819" sldId="356"/>
        </pc:sldMkLst>
        <pc:spChg chg="mod">
          <ac:chgData name="Steven Morgan" userId="4d6e72d6-145e-4747-84e7-891fc11f580e" providerId="ADAL" clId="{372E4EDA-46BC-6840-B83F-4A4A353E4911}" dt="2022-04-22T01:59:09.561" v="4289" actId="20577"/>
          <ac:spMkLst>
            <pc:docMk/>
            <pc:sldMk cId="4276786819" sldId="356"/>
            <ac:spMk id="9" creationId="{D61A47B1-4E91-834B-B694-13226DE8AAEF}"/>
          </ac:spMkLst>
        </pc:spChg>
      </pc:sldChg>
    </pc:docChg>
  </pc:docChgLst>
  <pc:docChgLst>
    <pc:chgData name="Steven Morgan" userId="4d6e72d6-145e-4747-84e7-891fc11f580e" providerId="ADAL" clId="{D1BAFC29-8B6F-8546-A3B0-0E7D611D6B64}"/>
    <pc:docChg chg="custSel addSld modSld">
      <pc:chgData name="Steven Morgan" userId="4d6e72d6-145e-4747-84e7-891fc11f580e" providerId="ADAL" clId="{D1BAFC29-8B6F-8546-A3B0-0E7D611D6B64}" dt="2022-11-10T09:57:53.664" v="703" actId="20577"/>
      <pc:docMkLst>
        <pc:docMk/>
      </pc:docMkLst>
      <pc:sldChg chg="modNotesTx">
        <pc:chgData name="Steven Morgan" userId="4d6e72d6-145e-4747-84e7-891fc11f580e" providerId="ADAL" clId="{D1BAFC29-8B6F-8546-A3B0-0E7D611D6B64}" dt="2022-11-10T09:57:53.664" v="703" actId="20577"/>
        <pc:sldMkLst>
          <pc:docMk/>
          <pc:sldMk cId="0" sldId="256"/>
        </pc:sldMkLst>
      </pc:sldChg>
      <pc:sldChg chg="modNotesTx">
        <pc:chgData name="Steven Morgan" userId="4d6e72d6-145e-4747-84e7-891fc11f580e" providerId="ADAL" clId="{D1BAFC29-8B6F-8546-A3B0-0E7D611D6B64}" dt="2022-11-10T09:52:08.052" v="121" actId="20577"/>
        <pc:sldMkLst>
          <pc:docMk/>
          <pc:sldMk cId="1317794094" sldId="375"/>
        </pc:sldMkLst>
      </pc:sldChg>
      <pc:sldChg chg="modNotesTx">
        <pc:chgData name="Steven Morgan" userId="4d6e72d6-145e-4747-84e7-891fc11f580e" providerId="ADAL" clId="{D1BAFC29-8B6F-8546-A3B0-0E7D611D6B64}" dt="2022-11-10T09:52:24.718" v="123" actId="20577"/>
        <pc:sldMkLst>
          <pc:docMk/>
          <pc:sldMk cId="2768151522" sldId="376"/>
        </pc:sldMkLst>
      </pc:sldChg>
      <pc:sldChg chg="modNotesTx">
        <pc:chgData name="Steven Morgan" userId="4d6e72d6-145e-4747-84e7-891fc11f580e" providerId="ADAL" clId="{D1BAFC29-8B6F-8546-A3B0-0E7D611D6B64}" dt="2022-11-10T09:52:54.036" v="125" actId="20577"/>
        <pc:sldMkLst>
          <pc:docMk/>
          <pc:sldMk cId="63351893" sldId="379"/>
        </pc:sldMkLst>
      </pc:sldChg>
      <pc:sldChg chg="addSp modSp add mod modNotesTx">
        <pc:chgData name="Steven Morgan" userId="4d6e72d6-145e-4747-84e7-891fc11f580e" providerId="ADAL" clId="{D1BAFC29-8B6F-8546-A3B0-0E7D611D6B64}" dt="2022-11-10T09:56:21.320" v="440" actId="20577"/>
        <pc:sldMkLst>
          <pc:docMk/>
          <pc:sldMk cId="2120935112" sldId="395"/>
        </pc:sldMkLst>
        <pc:spChg chg="add mod">
          <ac:chgData name="Steven Morgan" userId="4d6e72d6-145e-4747-84e7-891fc11f580e" providerId="ADAL" clId="{D1BAFC29-8B6F-8546-A3B0-0E7D611D6B64}" dt="2022-11-10T09:50:31.321" v="67" actId="20577"/>
          <ac:spMkLst>
            <pc:docMk/>
            <pc:sldMk cId="2120935112" sldId="395"/>
            <ac:spMk id="2" creationId="{A3729759-2577-399C-B08D-E950A33D5F76}"/>
          </ac:spMkLst>
        </pc:spChg>
        <pc:picChg chg="add mod">
          <ac:chgData name="Steven Morgan" userId="4d6e72d6-145e-4747-84e7-891fc11f580e" providerId="ADAL" clId="{D1BAFC29-8B6F-8546-A3B0-0E7D611D6B64}" dt="2022-11-10T09:50:02.193" v="66" actId="1076"/>
          <ac:picMkLst>
            <pc:docMk/>
            <pc:sldMk cId="2120935112" sldId="395"/>
            <ac:picMk id="1026" creationId="{804E3CD2-CDC0-4070-70DA-0484DF911468}"/>
          </ac:picMkLst>
        </pc:picChg>
      </pc:sldChg>
    </pc:docChg>
  </pc:docChgLst>
  <pc:docChgLst>
    <pc:chgData name="Steven Morgan" userId="4d6e72d6-145e-4747-84e7-891fc11f580e" providerId="ADAL" clId="{27C171BA-D36A-3946-ACCB-74ABCD12CC42}"/>
    <pc:docChg chg="undo redo custSel addSld delSld modSld sldOrd">
      <pc:chgData name="Steven Morgan" userId="4d6e72d6-145e-4747-84e7-891fc11f580e" providerId="ADAL" clId="{27C171BA-D36A-3946-ACCB-74ABCD12CC42}" dt="2021-09-02T02:50:25.057" v="11337" actId="20577"/>
      <pc:docMkLst>
        <pc:docMk/>
      </pc:docMkLst>
      <pc:sldChg chg="modSp mod modNotesTx">
        <pc:chgData name="Steven Morgan" userId="4d6e72d6-145e-4747-84e7-891fc11f580e" providerId="ADAL" clId="{27C171BA-D36A-3946-ACCB-74ABCD12CC42}" dt="2021-09-02T02:50:25.057" v="11337" actId="20577"/>
        <pc:sldMkLst>
          <pc:docMk/>
          <pc:sldMk cId="711104164" sldId="277"/>
        </pc:sldMkLst>
        <pc:spChg chg="mod">
          <ac:chgData name="Steven Morgan" userId="4d6e72d6-145e-4747-84e7-891fc11f580e" providerId="ADAL" clId="{27C171BA-D36A-3946-ACCB-74ABCD12CC42}" dt="2021-09-01T15:06:52.387" v="583" actId="20577"/>
          <ac:spMkLst>
            <pc:docMk/>
            <pc:sldMk cId="711104164" sldId="277"/>
            <ac:spMk id="3" creationId="{62FC2E14-24A9-4C48-BA13-A2E74B0AAD2F}"/>
          </ac:spMkLst>
        </pc:spChg>
        <pc:spChg chg="mod">
          <ac:chgData name="Steven Morgan" userId="4d6e72d6-145e-4747-84e7-891fc11f580e" providerId="ADAL" clId="{27C171BA-D36A-3946-ACCB-74ABCD12CC42}" dt="2021-09-01T15:11:10.206" v="603" actId="2711"/>
          <ac:spMkLst>
            <pc:docMk/>
            <pc:sldMk cId="711104164" sldId="277"/>
            <ac:spMk id="8" creationId="{4026CC54-D1D4-4C0D-BFC7-81219B6B1A13}"/>
          </ac:spMkLst>
        </pc:spChg>
      </pc:sldChg>
      <pc:sldChg chg="modSp del mod">
        <pc:chgData name="Steven Morgan" userId="4d6e72d6-145e-4747-84e7-891fc11f580e" providerId="ADAL" clId="{27C171BA-D36A-3946-ACCB-74ABCD12CC42}" dt="2021-09-01T15:49:32.813" v="716" actId="2696"/>
        <pc:sldMkLst>
          <pc:docMk/>
          <pc:sldMk cId="715261797" sldId="279"/>
        </pc:sldMkLst>
        <pc:spChg chg="mod">
          <ac:chgData name="Steven Morgan" userId="4d6e72d6-145e-4747-84e7-891fc11f580e" providerId="ADAL" clId="{27C171BA-D36A-3946-ACCB-74ABCD12CC42}" dt="2021-09-01T14:38:28.678" v="343" actId="20577"/>
          <ac:spMkLst>
            <pc:docMk/>
            <pc:sldMk cId="715261797" sldId="279"/>
            <ac:spMk id="2" creationId="{A81EFB22-98A7-4F3C-A570-7B79A9A252FE}"/>
          </ac:spMkLst>
        </pc:spChg>
        <pc:spChg chg="mod">
          <ac:chgData name="Steven Morgan" userId="4d6e72d6-145e-4747-84e7-891fc11f580e" providerId="ADAL" clId="{27C171BA-D36A-3946-ACCB-74ABCD12CC42}" dt="2021-09-01T15:17:20.368" v="613" actId="1076"/>
          <ac:spMkLst>
            <pc:docMk/>
            <pc:sldMk cId="715261797" sldId="279"/>
            <ac:spMk id="7" creationId="{D07DE60C-F385-414C-8B4B-3519993CEDFB}"/>
          </ac:spMkLst>
        </pc:spChg>
      </pc:sldChg>
      <pc:sldChg chg="modSp mod">
        <pc:chgData name="Steven Morgan" userId="4d6e72d6-145e-4747-84e7-891fc11f580e" providerId="ADAL" clId="{27C171BA-D36A-3946-ACCB-74ABCD12CC42}" dt="2021-09-02T02:06:39.981" v="6905" actId="2711"/>
        <pc:sldMkLst>
          <pc:docMk/>
          <pc:sldMk cId="2634579934" sldId="280"/>
        </pc:sldMkLst>
        <pc:spChg chg="mod">
          <ac:chgData name="Steven Morgan" userId="4d6e72d6-145e-4747-84e7-891fc11f580e" providerId="ADAL" clId="{27C171BA-D36A-3946-ACCB-74ABCD12CC42}" dt="2021-09-02T02:06:35.149" v="6904" actId="2711"/>
          <ac:spMkLst>
            <pc:docMk/>
            <pc:sldMk cId="2634579934" sldId="280"/>
            <ac:spMk id="11" creationId="{D0E9E2AD-DA40-714A-8125-475075A2ED31}"/>
          </ac:spMkLst>
        </pc:spChg>
        <pc:spChg chg="mod">
          <ac:chgData name="Steven Morgan" userId="4d6e72d6-145e-4747-84e7-891fc11f580e" providerId="ADAL" clId="{27C171BA-D36A-3946-ACCB-74ABCD12CC42}" dt="2021-09-02T02:06:39.981" v="6905" actId="2711"/>
          <ac:spMkLst>
            <pc:docMk/>
            <pc:sldMk cId="2634579934" sldId="280"/>
            <ac:spMk id="12" creationId="{0F016D95-2E6F-C640-AC14-8461513479B8}"/>
          </ac:spMkLst>
        </pc:spChg>
      </pc:sldChg>
      <pc:sldChg chg="modSp mod modNotesTx">
        <pc:chgData name="Steven Morgan" userId="4d6e72d6-145e-4747-84e7-891fc11f580e" providerId="ADAL" clId="{27C171BA-D36A-3946-ACCB-74ABCD12CC42}" dt="2021-09-02T02:46:35.638" v="11232" actId="20577"/>
        <pc:sldMkLst>
          <pc:docMk/>
          <pc:sldMk cId="336842127" sldId="283"/>
        </pc:sldMkLst>
        <pc:spChg chg="mod">
          <ac:chgData name="Steven Morgan" userId="4d6e72d6-145e-4747-84e7-891fc11f580e" providerId="ADAL" clId="{27C171BA-D36A-3946-ACCB-74ABCD12CC42}" dt="2021-09-02T02:14:01.650" v="7915" actId="20577"/>
          <ac:spMkLst>
            <pc:docMk/>
            <pc:sldMk cId="336842127" sldId="283"/>
            <ac:spMk id="7" creationId="{D07DE60C-F385-414C-8B4B-3519993CEDFB}"/>
          </ac:spMkLst>
        </pc:spChg>
      </pc:sldChg>
      <pc:sldChg chg="del">
        <pc:chgData name="Steven Morgan" userId="4d6e72d6-145e-4747-84e7-891fc11f580e" providerId="ADAL" clId="{27C171BA-D36A-3946-ACCB-74ABCD12CC42}" dt="2021-09-01T22:26:13.908" v="2511" actId="2696"/>
        <pc:sldMkLst>
          <pc:docMk/>
          <pc:sldMk cId="2763321918" sldId="284"/>
        </pc:sldMkLst>
      </pc:sldChg>
      <pc:sldChg chg="del">
        <pc:chgData name="Steven Morgan" userId="4d6e72d6-145e-4747-84e7-891fc11f580e" providerId="ADAL" clId="{27C171BA-D36A-3946-ACCB-74ABCD12CC42}" dt="2021-09-01T22:26:17.873" v="2512" actId="2696"/>
        <pc:sldMkLst>
          <pc:docMk/>
          <pc:sldMk cId="3672690621" sldId="285"/>
        </pc:sldMkLst>
      </pc:sldChg>
      <pc:sldChg chg="del">
        <pc:chgData name="Steven Morgan" userId="4d6e72d6-145e-4747-84e7-891fc11f580e" providerId="ADAL" clId="{27C171BA-D36A-3946-ACCB-74ABCD12CC42}" dt="2021-09-02T01:31:30.294" v="6902" actId="2696"/>
        <pc:sldMkLst>
          <pc:docMk/>
          <pc:sldMk cId="3718040223" sldId="286"/>
        </pc:sldMkLst>
      </pc:sldChg>
      <pc:sldChg chg="del">
        <pc:chgData name="Steven Morgan" userId="4d6e72d6-145e-4747-84e7-891fc11f580e" providerId="ADAL" clId="{27C171BA-D36A-3946-ACCB-74ABCD12CC42}" dt="2021-09-02T01:31:30.294" v="6902" actId="2696"/>
        <pc:sldMkLst>
          <pc:docMk/>
          <pc:sldMk cId="2002201430" sldId="287"/>
        </pc:sldMkLst>
      </pc:sldChg>
      <pc:sldChg chg="del">
        <pc:chgData name="Steven Morgan" userId="4d6e72d6-145e-4747-84e7-891fc11f580e" providerId="ADAL" clId="{27C171BA-D36A-3946-ACCB-74ABCD12CC42}" dt="2021-09-02T01:31:30.294" v="6902" actId="2696"/>
        <pc:sldMkLst>
          <pc:docMk/>
          <pc:sldMk cId="1881582120" sldId="288"/>
        </pc:sldMkLst>
      </pc:sldChg>
      <pc:sldChg chg="del">
        <pc:chgData name="Steven Morgan" userId="4d6e72d6-145e-4747-84e7-891fc11f580e" providerId="ADAL" clId="{27C171BA-D36A-3946-ACCB-74ABCD12CC42}" dt="2021-09-02T01:31:30.294" v="6902" actId="2696"/>
        <pc:sldMkLst>
          <pc:docMk/>
          <pc:sldMk cId="1928963134" sldId="289"/>
        </pc:sldMkLst>
      </pc:sldChg>
      <pc:sldChg chg="del">
        <pc:chgData name="Steven Morgan" userId="4d6e72d6-145e-4747-84e7-891fc11f580e" providerId="ADAL" clId="{27C171BA-D36A-3946-ACCB-74ABCD12CC42}" dt="2021-09-02T01:31:30.294" v="6902" actId="2696"/>
        <pc:sldMkLst>
          <pc:docMk/>
          <pc:sldMk cId="3759656963" sldId="290"/>
        </pc:sldMkLst>
      </pc:sldChg>
      <pc:sldChg chg="del">
        <pc:chgData name="Steven Morgan" userId="4d6e72d6-145e-4747-84e7-891fc11f580e" providerId="ADAL" clId="{27C171BA-D36A-3946-ACCB-74ABCD12CC42}" dt="2021-09-02T01:31:30.294" v="6902" actId="2696"/>
        <pc:sldMkLst>
          <pc:docMk/>
          <pc:sldMk cId="3771048261" sldId="291"/>
        </pc:sldMkLst>
      </pc:sldChg>
      <pc:sldChg chg="addSp delSp modSp new mod modNotesTx">
        <pc:chgData name="Steven Morgan" userId="4d6e72d6-145e-4747-84e7-891fc11f580e" providerId="ADAL" clId="{27C171BA-D36A-3946-ACCB-74ABCD12CC42}" dt="2021-09-02T02:09:44.061" v="7097" actId="20577"/>
        <pc:sldMkLst>
          <pc:docMk/>
          <pc:sldMk cId="1098263595" sldId="292"/>
        </pc:sldMkLst>
        <pc:spChg chg="del">
          <ac:chgData name="Steven Morgan" userId="4d6e72d6-145e-4747-84e7-891fc11f580e" providerId="ADAL" clId="{27C171BA-D36A-3946-ACCB-74ABCD12CC42}" dt="2021-09-01T15:22:22.602" v="616" actId="478"/>
          <ac:spMkLst>
            <pc:docMk/>
            <pc:sldMk cId="1098263595" sldId="292"/>
            <ac:spMk id="2" creationId="{12451F71-CD25-FA41-8114-579B680421DD}"/>
          </ac:spMkLst>
        </pc:spChg>
        <pc:spChg chg="del">
          <ac:chgData name="Steven Morgan" userId="4d6e72d6-145e-4747-84e7-891fc11f580e" providerId="ADAL" clId="{27C171BA-D36A-3946-ACCB-74ABCD12CC42}" dt="2021-09-01T15:22:30.802" v="617" actId="478"/>
          <ac:spMkLst>
            <pc:docMk/>
            <pc:sldMk cId="1098263595" sldId="292"/>
            <ac:spMk id="3" creationId="{C1BB3ED7-50FB-4A41-AF9F-1DCF6D3A9759}"/>
          </ac:spMkLst>
        </pc:spChg>
        <pc:spChg chg="del">
          <ac:chgData name="Steven Morgan" userId="4d6e72d6-145e-4747-84e7-891fc11f580e" providerId="ADAL" clId="{27C171BA-D36A-3946-ACCB-74ABCD12CC42}" dt="2021-09-01T15:23:44.911" v="627" actId="478"/>
          <ac:spMkLst>
            <pc:docMk/>
            <pc:sldMk cId="1098263595" sldId="292"/>
            <ac:spMk id="4" creationId="{05C22496-14E9-C449-A048-72F835B23169}"/>
          </ac:spMkLst>
        </pc:spChg>
        <pc:spChg chg="add mod">
          <ac:chgData name="Steven Morgan" userId="4d6e72d6-145e-4747-84e7-891fc11f580e" providerId="ADAL" clId="{27C171BA-D36A-3946-ACCB-74ABCD12CC42}" dt="2021-09-01T15:23:09.622" v="623" actId="1076"/>
          <ac:spMkLst>
            <pc:docMk/>
            <pc:sldMk cId="1098263595" sldId="292"/>
            <ac:spMk id="5" creationId="{AF43524C-FB5A-D24C-9999-61308B5AE48F}"/>
          </ac:spMkLst>
        </pc:spChg>
        <pc:spChg chg="add mod">
          <ac:chgData name="Steven Morgan" userId="4d6e72d6-145e-4747-84e7-891fc11f580e" providerId="ADAL" clId="{27C171BA-D36A-3946-ACCB-74ABCD12CC42}" dt="2021-09-01T15:48:00.894" v="715" actId="1035"/>
          <ac:spMkLst>
            <pc:docMk/>
            <pc:sldMk cId="1098263595" sldId="292"/>
            <ac:spMk id="6" creationId="{19C48871-CD40-4841-9B30-56E68CD696EF}"/>
          </ac:spMkLst>
        </pc:spChg>
        <pc:spChg chg="add del mod">
          <ac:chgData name="Steven Morgan" userId="4d6e72d6-145e-4747-84e7-891fc11f580e" providerId="ADAL" clId="{27C171BA-D36A-3946-ACCB-74ABCD12CC42}" dt="2021-09-01T15:22:39.900" v="620"/>
          <ac:spMkLst>
            <pc:docMk/>
            <pc:sldMk cId="1098263595" sldId="292"/>
            <ac:spMk id="7" creationId="{4134B892-177D-E348-A91B-449F3A2D2D57}"/>
          </ac:spMkLst>
        </pc:spChg>
        <pc:spChg chg="add mod">
          <ac:chgData name="Steven Morgan" userId="4d6e72d6-145e-4747-84e7-891fc11f580e" providerId="ADAL" clId="{27C171BA-D36A-3946-ACCB-74ABCD12CC42}" dt="2021-09-01T15:48:00.894" v="715" actId="1035"/>
          <ac:spMkLst>
            <pc:docMk/>
            <pc:sldMk cId="1098263595" sldId="292"/>
            <ac:spMk id="8" creationId="{E0BEEC50-140B-D149-901E-79DFF11DF4DB}"/>
          </ac:spMkLst>
        </pc:spChg>
      </pc:sldChg>
      <pc:sldChg chg="addSp delSp modSp add mod ord modNotesTx">
        <pc:chgData name="Steven Morgan" userId="4d6e72d6-145e-4747-84e7-891fc11f580e" providerId="ADAL" clId="{27C171BA-D36A-3946-ACCB-74ABCD12CC42}" dt="2021-09-02T02:12:32.001" v="7679" actId="20577"/>
        <pc:sldMkLst>
          <pc:docMk/>
          <pc:sldMk cId="4011375353" sldId="293"/>
        </pc:sldMkLst>
        <pc:spChg chg="add del mod">
          <ac:chgData name="Steven Morgan" userId="4d6e72d6-145e-4747-84e7-891fc11f580e" providerId="ADAL" clId="{27C171BA-D36A-3946-ACCB-74ABCD12CC42}" dt="2021-09-01T16:35:59.832" v="2040" actId="478"/>
          <ac:spMkLst>
            <pc:docMk/>
            <pc:sldMk cId="4011375353" sldId="293"/>
            <ac:spMk id="5" creationId="{7BB65460-EA68-CC49-A6AE-522088FF4C47}"/>
          </ac:spMkLst>
        </pc:spChg>
        <pc:spChg chg="del mod">
          <ac:chgData name="Steven Morgan" userId="4d6e72d6-145e-4747-84e7-891fc11f580e" providerId="ADAL" clId="{27C171BA-D36A-3946-ACCB-74ABCD12CC42}" dt="2021-09-01T16:35:57.683" v="2039" actId="478"/>
          <ac:spMkLst>
            <pc:docMk/>
            <pc:sldMk cId="4011375353" sldId="293"/>
            <ac:spMk id="6" creationId="{18B9BF7F-2589-744A-9B9F-F24B5D59DDC9}"/>
          </ac:spMkLst>
        </pc:spChg>
        <pc:spChg chg="add del mod">
          <ac:chgData name="Steven Morgan" userId="4d6e72d6-145e-4747-84e7-891fc11f580e" providerId="ADAL" clId="{27C171BA-D36A-3946-ACCB-74ABCD12CC42}" dt="2021-09-01T16:45:58.729" v="2044"/>
          <ac:spMkLst>
            <pc:docMk/>
            <pc:sldMk cId="4011375353" sldId="293"/>
            <ac:spMk id="7" creationId="{5947F96B-9C8F-F641-B862-5811CA8CBAA2}"/>
          </ac:spMkLst>
        </pc:spChg>
        <pc:spChg chg="add mod">
          <ac:chgData name="Steven Morgan" userId="4d6e72d6-145e-4747-84e7-891fc11f580e" providerId="ADAL" clId="{27C171BA-D36A-3946-ACCB-74ABCD12CC42}" dt="2021-09-01T17:00:40.079" v="2134" actId="120"/>
          <ac:spMkLst>
            <pc:docMk/>
            <pc:sldMk cId="4011375353" sldId="293"/>
            <ac:spMk id="8" creationId="{EB30B08B-CFE0-384D-97BF-9B328692A52C}"/>
          </ac:spMkLst>
        </pc:spChg>
        <pc:graphicFrameChg chg="add mod modGraphic">
          <ac:chgData name="Steven Morgan" userId="4d6e72d6-145e-4747-84e7-891fc11f580e" providerId="ADAL" clId="{27C171BA-D36A-3946-ACCB-74ABCD12CC42}" dt="2021-09-01T16:56:48.630" v="2125" actId="207"/>
          <ac:graphicFrameMkLst>
            <pc:docMk/>
            <pc:sldMk cId="4011375353" sldId="293"/>
            <ac:graphicFrameMk id="9" creationId="{77F7B25D-F62F-9D43-9E1F-3CA6A27B0CDD}"/>
          </ac:graphicFrameMkLst>
        </pc:graphicFrameChg>
        <pc:picChg chg="del">
          <ac:chgData name="Steven Morgan" userId="4d6e72d6-145e-4747-84e7-891fc11f580e" providerId="ADAL" clId="{27C171BA-D36A-3946-ACCB-74ABCD12CC42}" dt="2021-09-01T16:35:08.575" v="2012" actId="478"/>
          <ac:picMkLst>
            <pc:docMk/>
            <pc:sldMk cId="4011375353" sldId="293"/>
            <ac:picMk id="3" creationId="{4A325029-CCD9-6B46-B46F-BEF9D892B418}"/>
          </ac:picMkLst>
        </pc:picChg>
        <pc:picChg chg="add mod">
          <ac:chgData name="Steven Morgan" userId="4d6e72d6-145e-4747-84e7-891fc11f580e" providerId="ADAL" clId="{27C171BA-D36A-3946-ACCB-74ABCD12CC42}" dt="2021-09-01T16:36:09.626" v="2042" actId="1076"/>
          <ac:picMkLst>
            <pc:docMk/>
            <pc:sldMk cId="4011375353" sldId="293"/>
            <ac:picMk id="1026" creationId="{985E1A21-B382-DA48-A198-4CA21364CE56}"/>
          </ac:picMkLst>
        </pc:picChg>
      </pc:sldChg>
      <pc:sldChg chg="modSp new mod modNotesTx">
        <pc:chgData name="Steven Morgan" userId="4d6e72d6-145e-4747-84e7-891fc11f580e" providerId="ADAL" clId="{27C171BA-D36A-3946-ACCB-74ABCD12CC42}" dt="2021-09-02T02:47:49.243" v="11251" actId="20577"/>
        <pc:sldMkLst>
          <pc:docMk/>
          <pc:sldMk cId="2143740183" sldId="294"/>
        </pc:sldMkLst>
        <pc:spChg chg="mod">
          <ac:chgData name="Steven Morgan" userId="4d6e72d6-145e-4747-84e7-891fc11f580e" providerId="ADAL" clId="{27C171BA-D36A-3946-ACCB-74ABCD12CC42}" dt="2021-09-01T23:26:25.822" v="3125" actId="20577"/>
          <ac:spMkLst>
            <pc:docMk/>
            <pc:sldMk cId="2143740183" sldId="294"/>
            <ac:spMk id="2" creationId="{DC0665B6-2D42-544D-A38B-0178BE26FBAF}"/>
          </ac:spMkLst>
        </pc:spChg>
        <pc:spChg chg="mod">
          <ac:chgData name="Steven Morgan" userId="4d6e72d6-145e-4747-84e7-891fc11f580e" providerId="ADAL" clId="{27C171BA-D36A-3946-ACCB-74ABCD12CC42}" dt="2021-09-02T02:47:49.243" v="11251" actId="20577"/>
          <ac:spMkLst>
            <pc:docMk/>
            <pc:sldMk cId="2143740183" sldId="294"/>
            <ac:spMk id="3" creationId="{5EB94D98-1E4E-7B4A-B563-CFE7EDBAE6FC}"/>
          </ac:spMkLst>
        </pc:spChg>
      </pc:sldChg>
      <pc:sldChg chg="new del">
        <pc:chgData name="Steven Morgan" userId="4d6e72d6-145e-4747-84e7-891fc11f580e" providerId="ADAL" clId="{27C171BA-D36A-3946-ACCB-74ABCD12CC42}" dt="2021-09-02T01:31:30.294" v="6902" actId="2696"/>
        <pc:sldMkLst>
          <pc:docMk/>
          <pc:sldMk cId="3461908606" sldId="295"/>
        </pc:sldMkLst>
      </pc:sldChg>
      <pc:sldChg chg="modSp add mod modNotesTx">
        <pc:chgData name="Steven Morgan" userId="4d6e72d6-145e-4747-84e7-891fc11f580e" providerId="ADAL" clId="{27C171BA-D36A-3946-ACCB-74ABCD12CC42}" dt="2021-09-01T23:20:33.155" v="3011" actId="20577"/>
        <pc:sldMkLst>
          <pc:docMk/>
          <pc:sldMk cId="3056047167" sldId="296"/>
        </pc:sldMkLst>
        <pc:spChg chg="mod">
          <ac:chgData name="Steven Morgan" userId="4d6e72d6-145e-4747-84e7-891fc11f580e" providerId="ADAL" clId="{27C171BA-D36A-3946-ACCB-74ABCD12CC42}" dt="2021-09-01T23:20:33.155" v="3011" actId="20577"/>
          <ac:spMkLst>
            <pc:docMk/>
            <pc:sldMk cId="3056047167" sldId="296"/>
            <ac:spMk id="7" creationId="{D07DE60C-F385-414C-8B4B-3519993CEDFB}"/>
          </ac:spMkLst>
        </pc:spChg>
      </pc:sldChg>
      <pc:sldChg chg="modSp add mod modNotesTx">
        <pc:chgData name="Steven Morgan" userId="4d6e72d6-145e-4747-84e7-891fc11f580e" providerId="ADAL" clId="{27C171BA-D36A-3946-ACCB-74ABCD12CC42}" dt="2021-09-02T02:15:54.743" v="8107" actId="20577"/>
        <pc:sldMkLst>
          <pc:docMk/>
          <pc:sldMk cId="2000584196" sldId="297"/>
        </pc:sldMkLst>
        <pc:spChg chg="mod">
          <ac:chgData name="Steven Morgan" userId="4d6e72d6-145e-4747-84e7-891fc11f580e" providerId="ADAL" clId="{27C171BA-D36A-3946-ACCB-74ABCD12CC42}" dt="2021-09-01T23:22:06.444" v="3085" actId="1076"/>
          <ac:spMkLst>
            <pc:docMk/>
            <pc:sldMk cId="2000584196" sldId="297"/>
            <ac:spMk id="7" creationId="{D07DE60C-F385-414C-8B4B-3519993CEDFB}"/>
          </ac:spMkLst>
        </pc:spChg>
      </pc:sldChg>
      <pc:sldChg chg="addSp delSp modSp add mod ord modNotesTx">
        <pc:chgData name="Steven Morgan" userId="4d6e72d6-145e-4747-84e7-891fc11f580e" providerId="ADAL" clId="{27C171BA-D36A-3946-ACCB-74ABCD12CC42}" dt="2021-09-02T02:47:38.480" v="11250" actId="20577"/>
        <pc:sldMkLst>
          <pc:docMk/>
          <pc:sldMk cId="348833977" sldId="298"/>
        </pc:sldMkLst>
        <pc:spChg chg="mod">
          <ac:chgData name="Steven Morgan" userId="4d6e72d6-145e-4747-84e7-891fc11f580e" providerId="ADAL" clId="{27C171BA-D36A-3946-ACCB-74ABCD12CC42}" dt="2021-09-01T23:24:37.593" v="3091"/>
          <ac:spMkLst>
            <pc:docMk/>
            <pc:sldMk cId="348833977" sldId="298"/>
            <ac:spMk id="3" creationId="{62FC2E14-24A9-4C48-BA13-A2E74B0AAD2F}"/>
          </ac:spMkLst>
        </pc:spChg>
        <pc:spChg chg="add del mod">
          <ac:chgData name="Steven Morgan" userId="4d6e72d6-145e-4747-84e7-891fc11f580e" providerId="ADAL" clId="{27C171BA-D36A-3946-ACCB-74ABCD12CC42}" dt="2021-09-01T23:24:41.868" v="3093" actId="478"/>
          <ac:spMkLst>
            <pc:docMk/>
            <pc:sldMk cId="348833977" sldId="298"/>
            <ac:spMk id="4" creationId="{F61186F0-FFA4-2B4E-B2D4-A4C5E70DCAD7}"/>
          </ac:spMkLst>
        </pc:spChg>
        <pc:spChg chg="del">
          <ac:chgData name="Steven Morgan" userId="4d6e72d6-145e-4747-84e7-891fc11f580e" providerId="ADAL" clId="{27C171BA-D36A-3946-ACCB-74ABCD12CC42}" dt="2021-09-01T23:24:42.408" v="3094" actId="478"/>
          <ac:spMkLst>
            <pc:docMk/>
            <pc:sldMk cId="348833977" sldId="298"/>
            <ac:spMk id="5" creationId="{643A3A8E-36C3-446B-985E-CEB7C282636D}"/>
          </ac:spMkLst>
        </pc:spChg>
        <pc:spChg chg="add del mod">
          <ac:chgData name="Steven Morgan" userId="4d6e72d6-145e-4747-84e7-891fc11f580e" providerId="ADAL" clId="{27C171BA-D36A-3946-ACCB-74ABCD12CC42}" dt="2021-09-01T23:24:44.091" v="3095" actId="478"/>
          <ac:spMkLst>
            <pc:docMk/>
            <pc:sldMk cId="348833977" sldId="298"/>
            <ac:spMk id="7" creationId="{F5BA2E8A-8F21-304A-A16F-856F59B36B43}"/>
          </ac:spMkLst>
        </pc:spChg>
        <pc:spChg chg="del">
          <ac:chgData name="Steven Morgan" userId="4d6e72d6-145e-4747-84e7-891fc11f580e" providerId="ADAL" clId="{27C171BA-D36A-3946-ACCB-74ABCD12CC42}" dt="2021-09-01T23:24:40.734" v="3092" actId="478"/>
          <ac:spMkLst>
            <pc:docMk/>
            <pc:sldMk cId="348833977" sldId="298"/>
            <ac:spMk id="8" creationId="{4026CC54-D1D4-4C0D-BFC7-81219B6B1A13}"/>
          </ac:spMkLst>
        </pc:spChg>
      </pc:sldChg>
      <pc:sldChg chg="new del">
        <pc:chgData name="Steven Morgan" userId="4d6e72d6-145e-4747-84e7-891fc11f580e" providerId="ADAL" clId="{27C171BA-D36A-3946-ACCB-74ABCD12CC42}" dt="2021-09-01T23:23:22.940" v="3087" actId="2696"/>
        <pc:sldMkLst>
          <pc:docMk/>
          <pc:sldMk cId="4237270833" sldId="298"/>
        </pc:sldMkLst>
      </pc:sldChg>
      <pc:sldChg chg="modSp add mod modNotesTx">
        <pc:chgData name="Steven Morgan" userId="4d6e72d6-145e-4747-84e7-891fc11f580e" providerId="ADAL" clId="{27C171BA-D36A-3946-ACCB-74ABCD12CC42}" dt="2021-09-02T02:20:41.350" v="8662" actId="20577"/>
        <pc:sldMkLst>
          <pc:docMk/>
          <pc:sldMk cId="2178062171" sldId="299"/>
        </pc:sldMkLst>
        <pc:spChg chg="mod">
          <ac:chgData name="Steven Morgan" userId="4d6e72d6-145e-4747-84e7-891fc11f580e" providerId="ADAL" clId="{27C171BA-D36A-3946-ACCB-74ABCD12CC42}" dt="2021-09-01T23:38:02.242" v="3493" actId="20577"/>
          <ac:spMkLst>
            <pc:docMk/>
            <pc:sldMk cId="2178062171" sldId="299"/>
            <ac:spMk id="2" creationId="{DC0665B6-2D42-544D-A38B-0178BE26FBAF}"/>
          </ac:spMkLst>
        </pc:spChg>
        <pc:spChg chg="mod">
          <ac:chgData name="Steven Morgan" userId="4d6e72d6-145e-4747-84e7-891fc11f580e" providerId="ADAL" clId="{27C171BA-D36A-3946-ACCB-74ABCD12CC42}" dt="2021-09-01T23:39:40.692" v="3671" actId="20577"/>
          <ac:spMkLst>
            <pc:docMk/>
            <pc:sldMk cId="2178062171" sldId="299"/>
            <ac:spMk id="3" creationId="{5EB94D98-1E4E-7B4A-B563-CFE7EDBAE6FC}"/>
          </ac:spMkLst>
        </pc:spChg>
      </pc:sldChg>
      <pc:sldChg chg="modSp add mod modNotesTx">
        <pc:chgData name="Steven Morgan" userId="4d6e72d6-145e-4747-84e7-891fc11f580e" providerId="ADAL" clId="{27C171BA-D36A-3946-ACCB-74ABCD12CC42}" dt="2021-09-02T02:49:16.231" v="11334" actId="20577"/>
        <pc:sldMkLst>
          <pc:docMk/>
          <pc:sldMk cId="1421121225" sldId="300"/>
        </pc:sldMkLst>
        <pc:spChg chg="mod">
          <ac:chgData name="Steven Morgan" userId="4d6e72d6-145e-4747-84e7-891fc11f580e" providerId="ADAL" clId="{27C171BA-D36A-3946-ACCB-74ABCD12CC42}" dt="2021-09-01T23:40:50.540" v="3710" actId="20577"/>
          <ac:spMkLst>
            <pc:docMk/>
            <pc:sldMk cId="1421121225" sldId="300"/>
            <ac:spMk id="2" creationId="{DC0665B6-2D42-544D-A38B-0178BE26FBAF}"/>
          </ac:spMkLst>
        </pc:spChg>
        <pc:spChg chg="mod">
          <ac:chgData name="Steven Morgan" userId="4d6e72d6-145e-4747-84e7-891fc11f580e" providerId="ADAL" clId="{27C171BA-D36A-3946-ACCB-74ABCD12CC42}" dt="2021-09-02T02:21:04.620" v="8663" actId="20577"/>
          <ac:spMkLst>
            <pc:docMk/>
            <pc:sldMk cId="1421121225" sldId="300"/>
            <ac:spMk id="3" creationId="{5EB94D98-1E4E-7B4A-B563-CFE7EDBAE6FC}"/>
          </ac:spMkLst>
        </pc:spChg>
      </pc:sldChg>
      <pc:sldChg chg="modSp add mod ord">
        <pc:chgData name="Steven Morgan" userId="4d6e72d6-145e-4747-84e7-891fc11f580e" providerId="ADAL" clId="{27C171BA-D36A-3946-ACCB-74ABCD12CC42}" dt="2021-09-01T23:45:01.662" v="4151" actId="20577"/>
        <pc:sldMkLst>
          <pc:docMk/>
          <pc:sldMk cId="550302951" sldId="301"/>
        </pc:sldMkLst>
        <pc:spChg chg="mod">
          <ac:chgData name="Steven Morgan" userId="4d6e72d6-145e-4747-84e7-891fc11f580e" providerId="ADAL" clId="{27C171BA-D36A-3946-ACCB-74ABCD12CC42}" dt="2021-09-01T23:45:01.662" v="4151" actId="20577"/>
          <ac:spMkLst>
            <pc:docMk/>
            <pc:sldMk cId="550302951" sldId="301"/>
            <ac:spMk id="3" creationId="{62FC2E14-24A9-4C48-BA13-A2E74B0AAD2F}"/>
          </ac:spMkLst>
        </pc:spChg>
      </pc:sldChg>
      <pc:sldChg chg="addSp delSp modSp add mod ord modNotesTx">
        <pc:chgData name="Steven Morgan" userId="4d6e72d6-145e-4747-84e7-891fc11f580e" providerId="ADAL" clId="{27C171BA-D36A-3946-ACCB-74ABCD12CC42}" dt="2021-09-02T02:28:50.275" v="9760" actId="20577"/>
        <pc:sldMkLst>
          <pc:docMk/>
          <pc:sldMk cId="792218681" sldId="302"/>
        </pc:sldMkLst>
        <pc:spChg chg="mod">
          <ac:chgData name="Steven Morgan" userId="4d6e72d6-145e-4747-84e7-891fc11f580e" providerId="ADAL" clId="{27C171BA-D36A-3946-ACCB-74ABCD12CC42}" dt="2021-09-02T00:03:05.859" v="4163" actId="20577"/>
          <ac:spMkLst>
            <pc:docMk/>
            <pc:sldMk cId="792218681" sldId="302"/>
            <ac:spMk id="2" creationId="{DC0665B6-2D42-544D-A38B-0178BE26FBAF}"/>
          </ac:spMkLst>
        </pc:spChg>
        <pc:spChg chg="del">
          <ac:chgData name="Steven Morgan" userId="4d6e72d6-145e-4747-84e7-891fc11f580e" providerId="ADAL" clId="{27C171BA-D36A-3946-ACCB-74ABCD12CC42}" dt="2021-09-02T00:03:32.427" v="4165" actId="478"/>
          <ac:spMkLst>
            <pc:docMk/>
            <pc:sldMk cId="792218681" sldId="302"/>
            <ac:spMk id="3" creationId="{5EB94D98-1E4E-7B4A-B563-CFE7EDBAE6FC}"/>
          </ac:spMkLst>
        </pc:spChg>
        <pc:spChg chg="add del mod">
          <ac:chgData name="Steven Morgan" userId="4d6e72d6-145e-4747-84e7-891fc11f580e" providerId="ADAL" clId="{27C171BA-D36A-3946-ACCB-74ABCD12CC42}" dt="2021-09-02T00:03:34.705" v="4166" actId="478"/>
          <ac:spMkLst>
            <pc:docMk/>
            <pc:sldMk cId="792218681" sldId="302"/>
            <ac:spMk id="7" creationId="{9EEF493A-0115-1D4A-9B56-C511CD0148FB}"/>
          </ac:spMkLst>
        </pc:spChg>
        <pc:picChg chg="add mod">
          <ac:chgData name="Steven Morgan" userId="4d6e72d6-145e-4747-84e7-891fc11f580e" providerId="ADAL" clId="{27C171BA-D36A-3946-ACCB-74ABCD12CC42}" dt="2021-09-02T00:03:43.209" v="4168" actId="1076"/>
          <ac:picMkLst>
            <pc:docMk/>
            <pc:sldMk cId="792218681" sldId="302"/>
            <ac:picMk id="5" creationId="{CEFE13AB-6343-DD44-8262-880C0EE49FB0}"/>
          </ac:picMkLst>
        </pc:picChg>
      </pc:sldChg>
      <pc:sldChg chg="addSp delSp modSp add mod modNotesTx">
        <pc:chgData name="Steven Morgan" userId="4d6e72d6-145e-4747-84e7-891fc11f580e" providerId="ADAL" clId="{27C171BA-D36A-3946-ACCB-74ABCD12CC42}" dt="2021-09-02T02:29:03.968" v="9766" actId="20577"/>
        <pc:sldMkLst>
          <pc:docMk/>
          <pc:sldMk cId="4006216037" sldId="303"/>
        </pc:sldMkLst>
        <pc:spChg chg="mod">
          <ac:chgData name="Steven Morgan" userId="4d6e72d6-145e-4747-84e7-891fc11f580e" providerId="ADAL" clId="{27C171BA-D36A-3946-ACCB-74ABCD12CC42}" dt="2021-09-02T00:05:05.264" v="4277" actId="20577"/>
          <ac:spMkLst>
            <pc:docMk/>
            <pc:sldMk cId="4006216037" sldId="303"/>
            <ac:spMk id="2" creationId="{DC0665B6-2D42-544D-A38B-0178BE26FBAF}"/>
          </ac:spMkLst>
        </pc:spChg>
        <pc:spChg chg="add mod">
          <ac:chgData name="Steven Morgan" userId="4d6e72d6-145e-4747-84e7-891fc11f580e" providerId="ADAL" clId="{27C171BA-D36A-3946-ACCB-74ABCD12CC42}" dt="2021-09-02T02:29:03.968" v="9766" actId="20577"/>
          <ac:spMkLst>
            <pc:docMk/>
            <pc:sldMk cId="4006216037" sldId="303"/>
            <ac:spMk id="6" creationId="{C7CD4CE2-424D-3940-A876-524D1CEDBECE}"/>
          </ac:spMkLst>
        </pc:spChg>
        <pc:picChg chg="del">
          <ac:chgData name="Steven Morgan" userId="4d6e72d6-145e-4747-84e7-891fc11f580e" providerId="ADAL" clId="{27C171BA-D36A-3946-ACCB-74ABCD12CC42}" dt="2021-09-02T00:05:16.859" v="4278" actId="478"/>
          <ac:picMkLst>
            <pc:docMk/>
            <pc:sldMk cId="4006216037" sldId="303"/>
            <ac:picMk id="5" creationId="{CEFE13AB-6343-DD44-8262-880C0EE49FB0}"/>
          </ac:picMkLst>
        </pc:picChg>
      </pc:sldChg>
      <pc:sldChg chg="addSp delSp modSp add mod modNotesTx">
        <pc:chgData name="Steven Morgan" userId="4d6e72d6-145e-4747-84e7-891fc11f580e" providerId="ADAL" clId="{27C171BA-D36A-3946-ACCB-74ABCD12CC42}" dt="2021-09-02T02:29:36.111" v="9767" actId="20577"/>
        <pc:sldMkLst>
          <pc:docMk/>
          <pc:sldMk cId="1437805247" sldId="304"/>
        </pc:sldMkLst>
        <pc:spChg chg="add del mod">
          <ac:chgData name="Steven Morgan" userId="4d6e72d6-145e-4747-84e7-891fc11f580e" providerId="ADAL" clId="{27C171BA-D36A-3946-ACCB-74ABCD12CC42}" dt="2021-09-02T00:16:27.181" v="4572" actId="478"/>
          <ac:spMkLst>
            <pc:docMk/>
            <pc:sldMk cId="1437805247" sldId="304"/>
            <ac:spMk id="5" creationId="{25EEB2E3-DCF6-754A-864B-E7F1D0F5BB2B}"/>
          </ac:spMkLst>
        </pc:spChg>
        <pc:spChg chg="del">
          <ac:chgData name="Steven Morgan" userId="4d6e72d6-145e-4747-84e7-891fc11f580e" providerId="ADAL" clId="{27C171BA-D36A-3946-ACCB-74ABCD12CC42}" dt="2021-09-02T00:16:24.479" v="4571" actId="478"/>
          <ac:spMkLst>
            <pc:docMk/>
            <pc:sldMk cId="1437805247" sldId="304"/>
            <ac:spMk id="6" creationId="{C7CD4CE2-424D-3940-A876-524D1CEDBECE}"/>
          </ac:spMkLst>
        </pc:spChg>
        <pc:picChg chg="add mod">
          <ac:chgData name="Steven Morgan" userId="4d6e72d6-145e-4747-84e7-891fc11f580e" providerId="ADAL" clId="{27C171BA-D36A-3946-ACCB-74ABCD12CC42}" dt="2021-09-02T00:16:58.035" v="4584" actId="1076"/>
          <ac:picMkLst>
            <pc:docMk/>
            <pc:sldMk cId="1437805247" sldId="304"/>
            <ac:picMk id="8" creationId="{B537D3ED-C36D-BA4B-8752-B87820AAF23D}"/>
          </ac:picMkLst>
        </pc:picChg>
      </pc:sldChg>
      <pc:sldChg chg="modSp add mod ord modNotesTx">
        <pc:chgData name="Steven Morgan" userId="4d6e72d6-145e-4747-84e7-891fc11f580e" providerId="ADAL" clId="{27C171BA-D36A-3946-ACCB-74ABCD12CC42}" dt="2021-09-02T02:32:44.117" v="10209" actId="20577"/>
        <pc:sldMkLst>
          <pc:docMk/>
          <pc:sldMk cId="2483732216" sldId="305"/>
        </pc:sldMkLst>
        <pc:spChg chg="mod">
          <ac:chgData name="Steven Morgan" userId="4d6e72d6-145e-4747-84e7-891fc11f580e" providerId="ADAL" clId="{27C171BA-D36A-3946-ACCB-74ABCD12CC42}" dt="2021-09-02T02:30:15.187" v="9776" actId="20577"/>
          <ac:spMkLst>
            <pc:docMk/>
            <pc:sldMk cId="2483732216" sldId="305"/>
            <ac:spMk id="6" creationId="{C7CD4CE2-424D-3940-A876-524D1CEDBECE}"/>
          </ac:spMkLst>
        </pc:spChg>
      </pc:sldChg>
      <pc:sldChg chg="modSp add mod modNotesTx">
        <pc:chgData name="Steven Morgan" userId="4d6e72d6-145e-4747-84e7-891fc11f580e" providerId="ADAL" clId="{27C171BA-D36A-3946-ACCB-74ABCD12CC42}" dt="2021-09-02T02:35:35.511" v="10734" actId="20577"/>
        <pc:sldMkLst>
          <pc:docMk/>
          <pc:sldMk cId="1278443160" sldId="306"/>
        </pc:sldMkLst>
        <pc:spChg chg="mod">
          <ac:chgData name="Steven Morgan" userId="4d6e72d6-145e-4747-84e7-891fc11f580e" providerId="ADAL" clId="{27C171BA-D36A-3946-ACCB-74ABCD12CC42}" dt="2021-09-02T00:45:59.866" v="5017" actId="1076"/>
          <ac:spMkLst>
            <pc:docMk/>
            <pc:sldMk cId="1278443160" sldId="306"/>
            <ac:spMk id="6" creationId="{C7CD4CE2-424D-3940-A876-524D1CEDBECE}"/>
          </ac:spMkLst>
        </pc:spChg>
      </pc:sldChg>
      <pc:sldChg chg="addSp delSp modSp add mod ord modNotesTx">
        <pc:chgData name="Steven Morgan" userId="4d6e72d6-145e-4747-84e7-891fc11f580e" providerId="ADAL" clId="{27C171BA-D36A-3946-ACCB-74ABCD12CC42}" dt="2021-09-02T02:36:07.979" v="10739" actId="20577"/>
        <pc:sldMkLst>
          <pc:docMk/>
          <pc:sldMk cId="2123131255" sldId="307"/>
        </pc:sldMkLst>
        <pc:spChg chg="mod">
          <ac:chgData name="Steven Morgan" userId="4d6e72d6-145e-4747-84e7-891fc11f580e" providerId="ADAL" clId="{27C171BA-D36A-3946-ACCB-74ABCD12CC42}" dt="2021-09-02T00:47:55.039" v="5034" actId="20577"/>
          <ac:spMkLst>
            <pc:docMk/>
            <pc:sldMk cId="2123131255" sldId="307"/>
            <ac:spMk id="2" creationId="{DC0665B6-2D42-544D-A38B-0178BE26FBAF}"/>
          </ac:spMkLst>
        </pc:spChg>
        <pc:spChg chg="mod">
          <ac:chgData name="Steven Morgan" userId="4d6e72d6-145e-4747-84e7-891fc11f580e" providerId="ADAL" clId="{27C171BA-D36A-3946-ACCB-74ABCD12CC42}" dt="2021-09-02T02:36:07.979" v="10739" actId="20577"/>
          <ac:spMkLst>
            <pc:docMk/>
            <pc:sldMk cId="2123131255" sldId="307"/>
            <ac:spMk id="6" creationId="{C7CD4CE2-424D-3940-A876-524D1CEDBECE}"/>
          </ac:spMkLst>
        </pc:spChg>
        <pc:picChg chg="add del mod">
          <ac:chgData name="Steven Morgan" userId="4d6e72d6-145e-4747-84e7-891fc11f580e" providerId="ADAL" clId="{27C171BA-D36A-3946-ACCB-74ABCD12CC42}" dt="2021-09-02T00:54:13.279" v="5516" actId="21"/>
          <ac:picMkLst>
            <pc:docMk/>
            <pc:sldMk cId="2123131255" sldId="307"/>
            <ac:picMk id="5" creationId="{77D4F6BA-8771-BA4B-AFC7-CA75CC3D54F6}"/>
          </ac:picMkLst>
        </pc:picChg>
      </pc:sldChg>
      <pc:sldChg chg="addSp delSp modSp add del mod">
        <pc:chgData name="Steven Morgan" userId="4d6e72d6-145e-4747-84e7-891fc11f580e" providerId="ADAL" clId="{27C171BA-D36A-3946-ACCB-74ABCD12CC42}" dt="2021-09-02T01:31:30.294" v="6902" actId="2696"/>
        <pc:sldMkLst>
          <pc:docMk/>
          <pc:sldMk cId="903624310" sldId="308"/>
        </pc:sldMkLst>
        <pc:spChg chg="del">
          <ac:chgData name="Steven Morgan" userId="4d6e72d6-145e-4747-84e7-891fc11f580e" providerId="ADAL" clId="{27C171BA-D36A-3946-ACCB-74ABCD12CC42}" dt="2021-09-02T00:54:44.551" v="5519"/>
          <ac:spMkLst>
            <pc:docMk/>
            <pc:sldMk cId="903624310" sldId="308"/>
            <ac:spMk id="3" creationId="{F3F07473-DB44-2C45-8466-B46E6DE1B819}"/>
          </ac:spMkLst>
        </pc:spChg>
        <pc:picChg chg="add mod ord">
          <ac:chgData name="Steven Morgan" userId="4d6e72d6-145e-4747-84e7-891fc11f580e" providerId="ADAL" clId="{27C171BA-D36A-3946-ACCB-74ABCD12CC42}" dt="2021-09-02T00:54:46.224" v="5520" actId="27614"/>
          <ac:picMkLst>
            <pc:docMk/>
            <pc:sldMk cId="903624310" sldId="308"/>
            <ac:picMk id="6" creationId="{15C1920D-2AAB-C54F-9921-B9CDFBD4494C}"/>
          </ac:picMkLst>
        </pc:picChg>
      </pc:sldChg>
      <pc:sldChg chg="addSp delSp modSp add mod modNotesTx">
        <pc:chgData name="Steven Morgan" userId="4d6e72d6-145e-4747-84e7-891fc11f580e" providerId="ADAL" clId="{27C171BA-D36A-3946-ACCB-74ABCD12CC42}" dt="2021-09-02T00:58:01.605" v="5527" actId="20577"/>
        <pc:sldMkLst>
          <pc:docMk/>
          <pc:sldMk cId="2644984767" sldId="309"/>
        </pc:sldMkLst>
        <pc:spChg chg="add del mod">
          <ac:chgData name="Steven Morgan" userId="4d6e72d6-145e-4747-84e7-891fc11f580e" providerId="ADAL" clId="{27C171BA-D36A-3946-ACCB-74ABCD12CC42}" dt="2021-09-02T00:54:59.465" v="5524" actId="478"/>
          <ac:spMkLst>
            <pc:docMk/>
            <pc:sldMk cId="2644984767" sldId="309"/>
            <ac:spMk id="5" creationId="{C9D3A873-F6C8-4945-89E3-45D2D9C2B915}"/>
          </ac:spMkLst>
        </pc:spChg>
        <pc:spChg chg="del">
          <ac:chgData name="Steven Morgan" userId="4d6e72d6-145e-4747-84e7-891fc11f580e" providerId="ADAL" clId="{27C171BA-D36A-3946-ACCB-74ABCD12CC42}" dt="2021-09-02T00:54:56.448" v="5522" actId="478"/>
          <ac:spMkLst>
            <pc:docMk/>
            <pc:sldMk cId="2644984767" sldId="309"/>
            <ac:spMk id="6" creationId="{C7CD4CE2-424D-3940-A876-524D1CEDBECE}"/>
          </ac:spMkLst>
        </pc:spChg>
        <pc:picChg chg="add mod">
          <ac:chgData name="Steven Morgan" userId="4d6e72d6-145e-4747-84e7-891fc11f580e" providerId="ADAL" clId="{27C171BA-D36A-3946-ACCB-74ABCD12CC42}" dt="2021-09-02T00:55:04.722" v="5526" actId="1076"/>
          <ac:picMkLst>
            <pc:docMk/>
            <pc:sldMk cId="2644984767" sldId="309"/>
            <ac:picMk id="7" creationId="{3CED40F5-A3EA-C341-A412-71E1C69334D8}"/>
          </ac:picMkLst>
        </pc:picChg>
      </pc:sldChg>
      <pc:sldChg chg="modSp add mod ord modNotesTx">
        <pc:chgData name="Steven Morgan" userId="4d6e72d6-145e-4747-84e7-891fc11f580e" providerId="ADAL" clId="{27C171BA-D36A-3946-ACCB-74ABCD12CC42}" dt="2021-09-02T02:38:10.894" v="10891" actId="20577"/>
        <pc:sldMkLst>
          <pc:docMk/>
          <pc:sldMk cId="38230415" sldId="310"/>
        </pc:sldMkLst>
        <pc:spChg chg="mod">
          <ac:chgData name="Steven Morgan" userId="4d6e72d6-145e-4747-84e7-891fc11f580e" providerId="ADAL" clId="{27C171BA-D36A-3946-ACCB-74ABCD12CC42}" dt="2021-09-02T01:01:29.305" v="5533" actId="20577"/>
          <ac:spMkLst>
            <pc:docMk/>
            <pc:sldMk cId="38230415" sldId="310"/>
            <ac:spMk id="2" creationId="{DC0665B6-2D42-544D-A38B-0178BE26FBAF}"/>
          </ac:spMkLst>
        </pc:spChg>
        <pc:spChg chg="mod">
          <ac:chgData name="Steven Morgan" userId="4d6e72d6-145e-4747-84e7-891fc11f580e" providerId="ADAL" clId="{27C171BA-D36A-3946-ACCB-74ABCD12CC42}" dt="2021-09-02T01:12:16.472" v="5913" actId="20577"/>
          <ac:spMkLst>
            <pc:docMk/>
            <pc:sldMk cId="38230415" sldId="310"/>
            <ac:spMk id="6" creationId="{C7CD4CE2-424D-3940-A876-524D1CEDBECE}"/>
          </ac:spMkLst>
        </pc:spChg>
      </pc:sldChg>
      <pc:sldChg chg="modSp add mod ord modNotesTx">
        <pc:chgData name="Steven Morgan" userId="4d6e72d6-145e-4747-84e7-891fc11f580e" providerId="ADAL" clId="{27C171BA-D36A-3946-ACCB-74ABCD12CC42}" dt="2021-09-02T02:39:29.530" v="11066" actId="20577"/>
        <pc:sldMkLst>
          <pc:docMk/>
          <pc:sldMk cId="3783677397" sldId="311"/>
        </pc:sldMkLst>
        <pc:spChg chg="mod">
          <ac:chgData name="Steven Morgan" userId="4d6e72d6-145e-4747-84e7-891fc11f580e" providerId="ADAL" clId="{27C171BA-D36A-3946-ACCB-74ABCD12CC42}" dt="2021-09-02T01:17:24.571" v="5951" actId="14100"/>
          <ac:spMkLst>
            <pc:docMk/>
            <pc:sldMk cId="3783677397" sldId="311"/>
            <ac:spMk id="3" creationId="{62FC2E14-24A9-4C48-BA13-A2E74B0AAD2F}"/>
          </ac:spMkLst>
        </pc:spChg>
      </pc:sldChg>
      <pc:sldChg chg="modSp add mod ord modNotesTx">
        <pc:chgData name="Steven Morgan" userId="4d6e72d6-145e-4747-84e7-891fc11f580e" providerId="ADAL" clId="{27C171BA-D36A-3946-ACCB-74ABCD12CC42}" dt="2021-09-02T02:40:39.278" v="11217" actId="20577"/>
        <pc:sldMkLst>
          <pc:docMk/>
          <pc:sldMk cId="202706630" sldId="312"/>
        </pc:sldMkLst>
        <pc:spChg chg="mod">
          <ac:chgData name="Steven Morgan" userId="4d6e72d6-145e-4747-84e7-891fc11f580e" providerId="ADAL" clId="{27C171BA-D36A-3946-ACCB-74ABCD12CC42}" dt="2021-09-02T01:21:02.048" v="5988" actId="20577"/>
          <ac:spMkLst>
            <pc:docMk/>
            <pc:sldMk cId="202706630" sldId="312"/>
            <ac:spMk id="2" creationId="{DC0665B6-2D42-544D-A38B-0178BE26FBAF}"/>
          </ac:spMkLst>
        </pc:spChg>
        <pc:spChg chg="mod">
          <ac:chgData name="Steven Morgan" userId="4d6e72d6-145e-4747-84e7-891fc11f580e" providerId="ADAL" clId="{27C171BA-D36A-3946-ACCB-74ABCD12CC42}" dt="2021-09-02T02:40:39.278" v="11217" actId="20577"/>
          <ac:spMkLst>
            <pc:docMk/>
            <pc:sldMk cId="202706630" sldId="312"/>
            <ac:spMk id="6" creationId="{C7CD4CE2-424D-3940-A876-524D1CEDBECE}"/>
          </ac:spMkLst>
        </pc:spChg>
      </pc:sldChg>
      <pc:sldChg chg="modSp add mod modNotesTx">
        <pc:chgData name="Steven Morgan" userId="4d6e72d6-145e-4747-84e7-891fc11f580e" providerId="ADAL" clId="{27C171BA-D36A-3946-ACCB-74ABCD12CC42}" dt="2021-09-02T02:41:12.506" v="11218" actId="20577"/>
        <pc:sldMkLst>
          <pc:docMk/>
          <pc:sldMk cId="2375161981" sldId="313"/>
        </pc:sldMkLst>
        <pc:spChg chg="mod">
          <ac:chgData name="Steven Morgan" userId="4d6e72d6-145e-4747-84e7-891fc11f580e" providerId="ADAL" clId="{27C171BA-D36A-3946-ACCB-74ABCD12CC42}" dt="2021-09-02T01:24:11.262" v="6433" actId="20577"/>
          <ac:spMkLst>
            <pc:docMk/>
            <pc:sldMk cId="2375161981" sldId="313"/>
            <ac:spMk id="2" creationId="{DC0665B6-2D42-544D-A38B-0178BE26FBAF}"/>
          </ac:spMkLst>
        </pc:spChg>
        <pc:spChg chg="mod">
          <ac:chgData name="Steven Morgan" userId="4d6e72d6-145e-4747-84e7-891fc11f580e" providerId="ADAL" clId="{27C171BA-D36A-3946-ACCB-74ABCD12CC42}" dt="2021-09-02T01:27:08.144" v="6829" actId="1076"/>
          <ac:spMkLst>
            <pc:docMk/>
            <pc:sldMk cId="2375161981" sldId="313"/>
            <ac:spMk id="6" creationId="{C7CD4CE2-424D-3940-A876-524D1CEDBE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10/11/2022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Like Vicky said I’m Steven from Melbourne Bioinformatics and I use he and him pronouns.</a:t>
            </a:r>
          </a:p>
          <a:p>
            <a:pPr marL="0" lvl="0" indent="0" algn="l" rtl="0">
              <a:spcBef>
                <a:spcPts val="0"/>
              </a:spcBef>
              <a:spcAft>
                <a:spcPts val="0"/>
              </a:spcAft>
              <a:buNone/>
            </a:pPr>
            <a:r>
              <a:rPr lang="en-AU" dirty="0"/>
              <a:t>This is the introduction to Unix workshop and I have to make special mention of the colleagues listed at the bottom of the slide.</a:t>
            </a:r>
          </a:p>
          <a:p>
            <a:pPr marL="0" lvl="0" indent="0" algn="l" rtl="0">
              <a:spcBef>
                <a:spcPts val="0"/>
              </a:spcBef>
              <a:spcAft>
                <a:spcPts val="0"/>
              </a:spcAft>
              <a:buNone/>
            </a:pPr>
            <a:r>
              <a:rPr lang="en-AU" dirty="0"/>
              <a:t>And by the way these slides are available online and they will remain so after the workshop. There is a link in the training material so you won’t have to frantically take notes or photos; it’s all there for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Separated by whitespace.</a:t>
            </a:r>
            <a:endParaRPr dirty="0"/>
          </a:p>
        </p:txBody>
      </p:sp>
    </p:spTree>
    <p:extLst>
      <p:ext uri="{BB962C8B-B14F-4D97-AF65-F5344CB8AC3E}">
        <p14:creationId xmlns:p14="http://schemas.microsoft.com/office/powerpoint/2010/main" val="1931468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One important concept is the file system. And specifically this tree structure. You can see how it’s set up like a hierarchy with directories (another word for folder) in solid boxes and files in dotted boxes. The very top level is called root and its signified with a forward slash. </a:t>
            </a:r>
            <a:endParaRPr dirty="0"/>
          </a:p>
        </p:txBody>
      </p:sp>
    </p:spTree>
    <p:extLst>
      <p:ext uri="{BB962C8B-B14F-4D97-AF65-F5344CB8AC3E}">
        <p14:creationId xmlns:p14="http://schemas.microsoft.com/office/powerpoint/2010/main" val="101569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One way to refer to a directory or an object is called an absolute path (or a full path). And it traces a path through the tree from the root. Example</a:t>
            </a:r>
            <a:endParaRPr dirty="0"/>
          </a:p>
        </p:txBody>
      </p:sp>
    </p:spTree>
    <p:extLst>
      <p:ext uri="{BB962C8B-B14F-4D97-AF65-F5344CB8AC3E}">
        <p14:creationId xmlns:p14="http://schemas.microsoft.com/office/powerpoint/2010/main" val="178631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3530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The </a:t>
            </a:r>
            <a:r>
              <a:rPr lang="en-AU" dirty="0" err="1"/>
              <a:t>pwd</a:t>
            </a:r>
            <a:r>
              <a:rPr lang="en-AU" dirty="0"/>
              <a:t> command help us to answer the question where am I? It will give the you the full path of the directory you are currently in (we call that the current working directory)</a:t>
            </a:r>
            <a:endParaRPr dirty="0"/>
          </a:p>
        </p:txBody>
      </p:sp>
    </p:spTree>
    <p:extLst>
      <p:ext uri="{BB962C8B-B14F-4D97-AF65-F5344CB8AC3E}">
        <p14:creationId xmlns:p14="http://schemas.microsoft.com/office/powerpoint/2010/main" val="541900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The other way to specify a file or directory (other than the full path) is to use a relative path. Importantly the path is relative to the current working directory. So if the current working directory is home, instead of writing the full path to user1 directory, you can use a relative path. Notice it doesn’t begin with a slash, because we don’t need to start at the root.</a:t>
            </a:r>
            <a:endParaRPr dirty="0"/>
          </a:p>
        </p:txBody>
      </p:sp>
    </p:spTree>
    <p:extLst>
      <p:ext uri="{BB962C8B-B14F-4D97-AF65-F5344CB8AC3E}">
        <p14:creationId xmlns:p14="http://schemas.microsoft.com/office/powerpoint/2010/main" val="3673549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834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Some special file names to be aware of.</a:t>
            </a:r>
            <a:endParaRPr dirty="0"/>
          </a:p>
        </p:txBody>
      </p:sp>
    </p:spTree>
    <p:extLst>
      <p:ext uri="{BB962C8B-B14F-4D97-AF65-F5344CB8AC3E}">
        <p14:creationId xmlns:p14="http://schemas.microsoft.com/office/powerpoint/2010/main" val="7711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As you know already, today we will be making a connection to a remote computer. This means that you will be typing commands on your computer and they will be executed by a computer located somewhere else (a Nectar data centre somewhere). Why are we doing this? Well it means that everyone here will get an identical environment that isn’t influenced by what’s on your local device. We also have some data files on there that we will be talking about later.</a:t>
            </a:r>
            <a:endParaRPr dirty="0"/>
          </a:p>
        </p:txBody>
      </p:sp>
    </p:spTree>
    <p:extLst>
      <p:ext uri="{BB962C8B-B14F-4D97-AF65-F5344CB8AC3E}">
        <p14:creationId xmlns:p14="http://schemas.microsoft.com/office/powerpoint/2010/main" val="1476141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We have the Nectar research cloud to thank for the remote machines today. There’s a link at the bottom of the slides if you are interested in learning more. And special thanks to Simon and Catherine who helped with the workshop setup.</a:t>
            </a:r>
            <a:endParaRPr dirty="0"/>
          </a:p>
        </p:txBody>
      </p:sp>
    </p:spTree>
    <p:extLst>
      <p:ext uri="{BB962C8B-B14F-4D97-AF65-F5344CB8AC3E}">
        <p14:creationId xmlns:p14="http://schemas.microsoft.com/office/powerpoint/2010/main" val="327929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If you know nothing about Unix at all, this workshop is for you. If you have some limited knowledge that’s great too. In this workshop we go through the basics of Unix programming, which is really just the tip of the iceberg. Once you have this foundation we hope that you will be able to build on that knowledge on your own afterwards.</a:t>
            </a:r>
            <a:endParaRPr dirty="0"/>
          </a:p>
        </p:txBody>
      </p:sp>
    </p:spTree>
    <p:extLst>
      <p:ext uri="{BB962C8B-B14F-4D97-AF65-F5344CB8AC3E}">
        <p14:creationId xmlns:p14="http://schemas.microsoft.com/office/powerpoint/2010/main" val="617635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And of course another reason is to practice making the remote connection, because this is exactly the same process as you would use to connect to other remote servers, which could include a high-performance computing system. That’s a shared resource that you may have access to via your institution that will help you to accomplish computational tasks that are too strenuous for your local machine. The HPC system at the University of Melbourne is called Spartan.</a:t>
            </a:r>
            <a:endParaRPr dirty="0"/>
          </a:p>
        </p:txBody>
      </p:sp>
    </p:spTree>
    <p:extLst>
      <p:ext uri="{BB962C8B-B14F-4D97-AF65-F5344CB8AC3E}">
        <p14:creationId xmlns:p14="http://schemas.microsoft.com/office/powerpoint/2010/main" val="1226364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Some other important tips.</a:t>
            </a:r>
            <a:endParaRPr dirty="0"/>
          </a:p>
        </p:txBody>
      </p:sp>
    </p:spTree>
    <p:extLst>
      <p:ext uri="{BB962C8B-B14F-4D97-AF65-F5344CB8AC3E}">
        <p14:creationId xmlns:p14="http://schemas.microsoft.com/office/powerpoint/2010/main" val="3869952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499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84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So what is Unix? It’s a set of programs that act as a link between you the user and a computer. You write commands, provided that they are in the right syntax, and they can be interpreted and some sort of action can be taken by the computer. Now it’s not new, it’s been around since the 1960s. And since then it’s become the basis for a lot of the operating systems that run the technology we use every day.</a:t>
            </a:r>
            <a:endParaRPr dirty="0"/>
          </a:p>
        </p:txBody>
      </p:sp>
    </p:spTree>
    <p:extLst>
      <p:ext uri="{BB962C8B-B14F-4D97-AF65-F5344CB8AC3E}">
        <p14:creationId xmlns:p14="http://schemas.microsoft.com/office/powerpoint/2010/main" val="3588363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Unix remains popular because of it’s robustness and flexibility.</a:t>
            </a:r>
            <a:endParaRPr dirty="0"/>
          </a:p>
        </p:txBody>
      </p:sp>
    </p:spTree>
    <p:extLst>
      <p:ext uri="{BB962C8B-B14F-4D97-AF65-F5344CB8AC3E}">
        <p14:creationId xmlns:p14="http://schemas.microsoft.com/office/powerpoint/2010/main" val="328634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We will be entering our Unix commands into a command line interface (on the right here). It’s a text based interface. You type your commands and your output is returned to you in text. That differs from what you might be more used to which is a graphical user interface (or GUI) on the left where you have have pictures on your screen you have icons to click on, you have windows and a mouse as aids. So why use a CLI? Well it takes resources to render the graphics. The graphics in some ways are a limitation. And that’s not to say command line interfaces are superior, it’s just another way of working.</a:t>
            </a:r>
            <a:endParaRPr dirty="0"/>
          </a:p>
        </p:txBody>
      </p:sp>
    </p:spTree>
    <p:extLst>
      <p:ext uri="{BB962C8B-B14F-4D97-AF65-F5344CB8AC3E}">
        <p14:creationId xmlns:p14="http://schemas.microsoft.com/office/powerpoint/2010/main" val="349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p:txBody>
      </p:sp>
    </p:spTree>
    <p:extLst>
      <p:ext uri="{BB962C8B-B14F-4D97-AF65-F5344CB8AC3E}">
        <p14:creationId xmlns:p14="http://schemas.microsoft.com/office/powerpoint/2010/main" val="182760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735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156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Divider slide title</a:t>
            </a:r>
          </a:p>
          <a:p>
            <a:pPr lvl="1"/>
            <a:r>
              <a:rPr lang="en-AU" noProof="0"/>
              <a:t>Two</a:t>
            </a:r>
          </a:p>
          <a:p>
            <a:pPr lvl="2"/>
            <a:r>
              <a:rPr lang="en-AU" noProof="0"/>
              <a:t>Three</a:t>
            </a:r>
          </a:p>
          <a:p>
            <a:pPr lvl="8"/>
            <a:r>
              <a:rPr lang="en-AU" noProof="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10/11/2022</a:t>
            </a:fld>
            <a:endParaRPr lang="en-AU" noProof="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10/11/2022</a:t>
            </a:fld>
            <a:endParaRPr lang="en-AU" noProof="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10/11/2022</a:t>
            </a:fld>
            <a:endParaRPr lang="en-AU" noProof="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10/11/2022</a:t>
            </a:fld>
            <a:endParaRPr lang="en-AU" noProof="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a:t>Use this for dark images</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a:t>Use this for light images</a:t>
            </a:r>
            <a:br>
              <a:rPr lang="en-AU" noProof="0"/>
            </a:br>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subtitle</a:t>
            </a:r>
          </a:p>
          <a:p>
            <a:pPr lvl="1"/>
            <a:r>
              <a:rPr lang="en-AU" noProof="0"/>
              <a:t>Two</a:t>
            </a:r>
          </a:p>
          <a:p>
            <a:pPr lvl="2"/>
            <a:r>
              <a:rPr lang="en-AU" noProof="0"/>
              <a:t>Three</a:t>
            </a:r>
          </a:p>
          <a:p>
            <a:pPr lvl="8"/>
            <a:r>
              <a:rPr lang="en-AU" noProof="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5600" y="3778833"/>
            <a:ext cx="113608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843254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10/11/2022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a:t>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10/11/2022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10/11/2022</a:t>
            </a:fld>
            <a:endParaRPr lang="en-AU" noProof="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1443735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10/11/2022</a:t>
            </a:fld>
            <a:endParaRPr lang="en-AU" noProof="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1746289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10/11/2022</a:t>
            </a:fld>
            <a:endParaRPr lang="en-AU" noProof="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41023973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10/11/2022</a:t>
            </a:fld>
            <a:endParaRPr lang="en-AU" noProof="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1226275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10/11/2022</a:t>
            </a:fld>
            <a:endParaRPr lang="en-AU" noProof="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31090125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a:t>Use this for dark images</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a:t>Use this for light images</a:t>
            </a:r>
            <a:br>
              <a:rPr lang="en-AU" noProof="0"/>
            </a:br>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10/11/2022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a:t>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10/11/2022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10/11/2022</a:t>
            </a:fld>
            <a:endParaRPr lang="en-AU" noProof="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2"/>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a:p>
            <a:pPr lvl="5"/>
            <a:r>
              <a:rPr lang="en-AU" noProof="0"/>
              <a:t>Six</a:t>
            </a:r>
          </a:p>
          <a:p>
            <a:pPr lvl="6"/>
            <a:r>
              <a:rPr lang="en-AU" noProof="0"/>
              <a:t>Seven</a:t>
            </a:r>
          </a:p>
          <a:p>
            <a:pPr lvl="7"/>
            <a:r>
              <a:rPr lang="en-AU" noProof="0"/>
              <a:t>Eight</a:t>
            </a:r>
          </a:p>
          <a:p>
            <a:pPr lvl="8"/>
            <a:r>
              <a:rPr lang="en-AU" noProof="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10/11/2022</a:t>
            </a:fld>
            <a:endParaRPr lang="en-AU" noProof="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7"/>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 id="2147483769" r:id="rId25"/>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a:p>
            <a:pPr lvl="5"/>
            <a:r>
              <a:rPr lang="en-AU" noProof="0"/>
              <a:t>Six</a:t>
            </a:r>
          </a:p>
          <a:p>
            <a:pPr lvl="6"/>
            <a:r>
              <a:rPr lang="en-AU" noProof="0"/>
              <a:t>Seven</a:t>
            </a:r>
          </a:p>
          <a:p>
            <a:pPr lvl="7"/>
            <a:r>
              <a:rPr lang="en-AU" noProof="0"/>
              <a:t>Eight</a:t>
            </a:r>
          </a:p>
          <a:p>
            <a:pPr lvl="8"/>
            <a:r>
              <a:rPr lang="en-AU" noProof="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10/11/2022</a:t>
            </a:fld>
            <a:endParaRPr lang="en-AU" noProof="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5.xml"/><Relationship Id="rId5" Type="http://schemas.openxmlformats.org/officeDocument/2006/relationships/image" Target="../media/image47.sv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sv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sv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50.png"/><Relationship Id="rId11" Type="http://schemas.openxmlformats.org/officeDocument/2006/relationships/hyperlink" Target="https://ardc.edu.au/services/nectar-research-cloud/" TargetMode="External"/><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5.xml"/><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49.sv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image" Target="../media/image51.svg"/><Relationship Id="rId9" Type="http://schemas.openxmlformats.org/officeDocument/2006/relationships/image" Target="../media/image53.sv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5.xml"/><Relationship Id="rId5" Type="http://schemas.openxmlformats.org/officeDocument/2006/relationships/image" Target="../media/image56.sv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0.svg"/><Relationship Id="rId2" Type="http://schemas.openxmlformats.org/officeDocument/2006/relationships/notesSlide" Target="../notesSlides/notesSlide22.xml"/><Relationship Id="rId1" Type="http://schemas.openxmlformats.org/officeDocument/2006/relationships/slideLayout" Target="../slideLayouts/slideLayout45.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22.svg"/><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8.sv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12.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sp>
        <p:nvSpPr>
          <p:cNvPr id="125" name="Google Shape;125;p23"/>
          <p:cNvSpPr txBox="1">
            <a:spLocks noGrp="1"/>
          </p:cNvSpPr>
          <p:nvPr>
            <p:ph type="ctrTitle"/>
          </p:nvPr>
        </p:nvSpPr>
        <p:spPr>
          <a:xfrm>
            <a:off x="683082" y="1158821"/>
            <a:ext cx="10825813" cy="2736900"/>
          </a:xfrm>
          <a:prstGeom prst="rect">
            <a:avLst/>
          </a:prstGeom>
        </p:spPr>
        <p:txBody>
          <a:bodyPr spcFirstLastPara="1" wrap="square" lIns="91425" tIns="91425" rIns="91425" bIns="91425" anchor="b" anchorCtr="0">
            <a:noAutofit/>
          </a:bodyPr>
          <a:lstStyle/>
          <a:p>
            <a:r>
              <a:rPr lang="en-AU" i="0" dirty="0">
                <a:effectLst/>
              </a:rPr>
              <a:t>Introduction to Unix</a:t>
            </a:r>
            <a:br>
              <a:rPr lang="en-AU" b="0" i="0" dirty="0">
                <a:effectLst/>
                <a:latin typeface="Roboto" panose="02000000000000000000" pitchFamily="2" charset="0"/>
              </a:rPr>
            </a:br>
            <a:br>
              <a:rPr lang="en-AU" dirty="0"/>
            </a:br>
            <a:endParaRPr lang="en-AU" sz="2000" dirty="0">
              <a:solidFill>
                <a:srgbClr val="008FB3"/>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Google Shape;126;p23"/>
          <p:cNvSpPr txBox="1">
            <a:spLocks noGrp="1"/>
          </p:cNvSpPr>
          <p:nvPr>
            <p:ph type="subTitle" idx="1"/>
          </p:nvPr>
        </p:nvSpPr>
        <p:spPr>
          <a:xfrm>
            <a:off x="1835688" y="3273296"/>
            <a:ext cx="8520600" cy="1056900"/>
          </a:xfrm>
          <a:prstGeom prst="rect">
            <a:avLst/>
          </a:prstGeom>
        </p:spPr>
        <p:txBody>
          <a:bodyPr spcFirstLastPara="1" wrap="square" lIns="91425" tIns="91425" rIns="91425" bIns="91425" anchor="t" anchorCtr="0">
            <a:noAutofit/>
          </a:bodyPr>
          <a:lstStyle/>
          <a:p>
            <a:pPr marL="0" indent="0"/>
            <a:r>
              <a:rPr lang="en-AU" dirty="0">
                <a:latin typeface="Helvetica Neue" panose="02000503000000020004" pitchFamily="2" charset="0"/>
                <a:ea typeface="Helvetica Neue" panose="02000503000000020004" pitchFamily="2" charset="0"/>
                <a:cs typeface="Helvetica Neue" panose="02000503000000020004" pitchFamily="2" charset="0"/>
              </a:rPr>
              <a:t>Steven Morgan (he/him)</a:t>
            </a:r>
            <a:endParaRPr dirty="0">
              <a:latin typeface="Helvetica Neue" panose="02000503000000020004" pitchFamily="2" charset="0"/>
              <a:ea typeface="Helvetica Neue" panose="02000503000000020004" pitchFamily="2" charset="0"/>
              <a:cs typeface="Helvetica Neue" panose="02000503000000020004" pitchFamily="2" charset="0"/>
            </a:endParaRPr>
          </a:p>
          <a:p>
            <a:pPr marL="0" indent="0"/>
            <a:r>
              <a:rPr lang="en-GB" dirty="0">
                <a:latin typeface="Helvetica Neue" panose="02000503000000020004" pitchFamily="2" charset="0"/>
                <a:ea typeface="Helvetica Neue" panose="02000503000000020004" pitchFamily="2" charset="0"/>
                <a:cs typeface="Helvetica Neue" panose="02000503000000020004" pitchFamily="2" charset="0"/>
              </a:rPr>
              <a:t>Melbourne Bioinformatics</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27" name="Google Shape;127;p23" descr="VLSCI-MelbBioinfo-CMYK_BANNERcrop.png"/>
          <p:cNvPicPr preferRelativeResize="0"/>
          <p:nvPr/>
        </p:nvPicPr>
        <p:blipFill rotWithShape="1">
          <a:blip r:embed="rId4">
            <a:alphaModFix/>
          </a:blip>
          <a:srcRect/>
          <a:stretch/>
        </p:blipFill>
        <p:spPr>
          <a:xfrm>
            <a:off x="4535985" y="4786952"/>
            <a:ext cx="3120006" cy="912227"/>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800100" y="6155935"/>
            <a:ext cx="11334747" cy="1056900"/>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2400" dirty="0">
                <a:latin typeface="Helvetica Neue" panose="02000503000000020004" pitchFamily="2" charset="0"/>
                <a:ea typeface="Helvetica Neue" panose="02000503000000020004" pitchFamily="2" charset="0"/>
                <a:cs typeface="Helvetica Neue" panose="02000503000000020004" pitchFamily="2" charset="0"/>
              </a:rPr>
              <a:t>Special thanks to Gayle Phillip, Bernie Pope and Andrew Robinson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syntax</a:t>
            </a:r>
          </a:p>
        </p:txBody>
      </p:sp>
      <p:sp>
        <p:nvSpPr>
          <p:cNvPr id="20" name="Google Shape;126;p23">
            <a:extLst>
              <a:ext uri="{FF2B5EF4-FFF2-40B4-BE49-F238E27FC236}">
                <a16:creationId xmlns:a16="http://schemas.microsoft.com/office/drawing/2014/main" id="{2A01AB88-CDD7-1E7A-5218-1C09F12BEAD0}"/>
              </a:ext>
            </a:extLst>
          </p:cNvPr>
          <p:cNvSpPr txBox="1">
            <a:spLocks/>
          </p:cNvSpPr>
          <p:nvPr/>
        </p:nvSpPr>
        <p:spPr>
          <a:xfrm>
            <a:off x="1311643" y="2612455"/>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 </a:t>
            </a:r>
            <a:r>
              <a:rPr lang="en-AU" sz="4000" b="1" dirty="0" err="1">
                <a:effectLst/>
                <a:latin typeface="Andale Mono" panose="020B0509000000000004" pitchFamily="49" charset="0"/>
              </a:rPr>
              <a:t>cal</a:t>
            </a:r>
            <a:r>
              <a:rPr lang="en-AU" sz="4000" b="1" dirty="0">
                <a:effectLst/>
                <a:latin typeface="Andale Mono" panose="020B0509000000000004" pitchFamily="49" charset="0"/>
              </a:rPr>
              <a:t> -j -m </a:t>
            </a:r>
            <a:r>
              <a:rPr lang="en-AU" sz="4000" b="1" dirty="0" err="1">
                <a:effectLst/>
                <a:latin typeface="Andale Mono" panose="020B0509000000000004" pitchFamily="49" charset="0"/>
              </a:rPr>
              <a:t>february</a:t>
            </a:r>
            <a:endParaRPr lang="en-AU" sz="4000" b="1" dirty="0">
              <a:effectLst/>
              <a:latin typeface="Andale Mono" panose="020B0509000000000004" pitchFamily="49" charset="0"/>
            </a:endParaRPr>
          </a:p>
        </p:txBody>
      </p:sp>
      <p:sp>
        <p:nvSpPr>
          <p:cNvPr id="22" name="Left Brace 21">
            <a:extLst>
              <a:ext uri="{FF2B5EF4-FFF2-40B4-BE49-F238E27FC236}">
                <a16:creationId xmlns:a16="http://schemas.microsoft.com/office/drawing/2014/main" id="{5B1F9B48-F86B-6C46-5F88-0210AF527E01}"/>
              </a:ext>
            </a:extLst>
          </p:cNvPr>
          <p:cNvSpPr/>
          <p:nvPr/>
        </p:nvSpPr>
        <p:spPr>
          <a:xfrm rot="16200000">
            <a:off x="3762973" y="3171825"/>
            <a:ext cx="414337" cy="124301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1D72920C-C11F-4A6A-00F1-0E3FDFBE6DA0}"/>
              </a:ext>
            </a:extLst>
          </p:cNvPr>
          <p:cNvSpPr/>
          <p:nvPr/>
        </p:nvSpPr>
        <p:spPr>
          <a:xfrm rot="16200000">
            <a:off x="4950693" y="3468884"/>
            <a:ext cx="414337" cy="64889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7D0F2C51-E385-3CCF-BCD3-1E1D6AE940C9}"/>
              </a:ext>
            </a:extLst>
          </p:cNvPr>
          <p:cNvSpPr/>
          <p:nvPr/>
        </p:nvSpPr>
        <p:spPr>
          <a:xfrm rot="16200000">
            <a:off x="7212711" y="2097783"/>
            <a:ext cx="414337" cy="33910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Google Shape;126;p23">
            <a:extLst>
              <a:ext uri="{FF2B5EF4-FFF2-40B4-BE49-F238E27FC236}">
                <a16:creationId xmlns:a16="http://schemas.microsoft.com/office/drawing/2014/main" id="{0403B8EA-55F4-B0E2-0D9F-2A03C498AD3B}"/>
              </a:ext>
            </a:extLst>
          </p:cNvPr>
          <p:cNvSpPr txBox="1">
            <a:spLocks/>
          </p:cNvSpPr>
          <p:nvPr/>
        </p:nvSpPr>
        <p:spPr>
          <a:xfrm>
            <a:off x="2776349" y="4207975"/>
            <a:ext cx="196710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a:t>
            </a:r>
          </a:p>
        </p:txBody>
      </p:sp>
      <p:sp>
        <p:nvSpPr>
          <p:cNvPr id="32" name="Google Shape;126;p23">
            <a:extLst>
              <a:ext uri="{FF2B5EF4-FFF2-40B4-BE49-F238E27FC236}">
                <a16:creationId xmlns:a16="http://schemas.microsoft.com/office/drawing/2014/main" id="{EF8B6C4A-8B56-0B15-D995-721B3F65AFC9}"/>
              </a:ext>
            </a:extLst>
          </p:cNvPr>
          <p:cNvSpPr txBox="1">
            <a:spLocks/>
          </p:cNvSpPr>
          <p:nvPr/>
        </p:nvSpPr>
        <p:spPr>
          <a:xfrm>
            <a:off x="4720239" y="4220001"/>
            <a:ext cx="1138432"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Flag</a:t>
            </a:r>
          </a:p>
        </p:txBody>
      </p:sp>
      <p:sp>
        <p:nvSpPr>
          <p:cNvPr id="33" name="Google Shape;126;p23">
            <a:extLst>
              <a:ext uri="{FF2B5EF4-FFF2-40B4-BE49-F238E27FC236}">
                <a16:creationId xmlns:a16="http://schemas.microsoft.com/office/drawing/2014/main" id="{2CB7E4BC-88B8-72EE-1414-D2DCE2CC8063}"/>
              </a:ext>
            </a:extLst>
          </p:cNvPr>
          <p:cNvSpPr txBox="1">
            <a:spLocks/>
          </p:cNvSpPr>
          <p:nvPr/>
        </p:nvSpPr>
        <p:spPr>
          <a:xfrm>
            <a:off x="6784089" y="4207975"/>
            <a:ext cx="2057398"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Option</a:t>
            </a:r>
          </a:p>
        </p:txBody>
      </p:sp>
    </p:spTree>
    <p:extLst>
      <p:ext uri="{BB962C8B-B14F-4D97-AF65-F5344CB8AC3E}">
        <p14:creationId xmlns:p14="http://schemas.microsoft.com/office/powerpoint/2010/main" val="1673616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File system</a:t>
            </a:r>
          </a:p>
        </p:txBody>
      </p:sp>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grpSp>
        <p:nvGrpSpPr>
          <p:cNvPr id="5" name="Group 4">
            <a:extLst>
              <a:ext uri="{FF2B5EF4-FFF2-40B4-BE49-F238E27FC236}">
                <a16:creationId xmlns:a16="http://schemas.microsoft.com/office/drawing/2014/main" id="{64FE1647-6944-BE40-25B4-3F8EB3C332DC}"/>
              </a:ext>
            </a:extLst>
          </p:cNvPr>
          <p:cNvGrpSpPr/>
          <p:nvPr/>
        </p:nvGrpSpPr>
        <p:grpSpPr>
          <a:xfrm>
            <a:off x="7682443" y="1871239"/>
            <a:ext cx="1640264" cy="603513"/>
            <a:chOff x="7878386" y="2046181"/>
            <a:chExt cx="1640264" cy="603513"/>
          </a:xfrm>
        </p:grpSpPr>
        <p:pic>
          <p:nvPicPr>
            <p:cNvPr id="8" name="Picture 7" descr="A picture containing diagram&#10;&#10;Description automatically generated">
              <a:extLst>
                <a:ext uri="{FF2B5EF4-FFF2-40B4-BE49-F238E27FC236}">
                  <a16:creationId xmlns:a16="http://schemas.microsoft.com/office/drawing/2014/main" id="{F9EBE2D8-A095-0E18-4412-0E17453C20ED}"/>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34680" b="84096"/>
            <a:stretch/>
          </p:blipFill>
          <p:spPr>
            <a:xfrm>
              <a:off x="7878386" y="2046181"/>
              <a:ext cx="1640264" cy="603513"/>
            </a:xfrm>
            <a:prstGeom prst="rect">
              <a:avLst/>
            </a:prstGeom>
          </p:spPr>
        </p:pic>
        <p:sp>
          <p:nvSpPr>
            <p:cNvPr id="4" name="Rectangle 3">
              <a:extLst>
                <a:ext uri="{FF2B5EF4-FFF2-40B4-BE49-F238E27FC236}">
                  <a16:creationId xmlns:a16="http://schemas.microsoft.com/office/drawing/2014/main" id="{40E69E63-4C05-7D76-D5E0-A6738CCF3204}"/>
                </a:ext>
              </a:extLst>
            </p:cNvPr>
            <p:cNvSpPr/>
            <p:nvPr/>
          </p:nvSpPr>
          <p:spPr>
            <a:xfrm>
              <a:off x="8203474" y="2194560"/>
              <a:ext cx="953589"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5127210-EC6D-F64B-82AE-F1C0D7D9C867}"/>
              </a:ext>
            </a:extLst>
          </p:cNvPr>
          <p:cNvGrpSpPr/>
          <p:nvPr/>
        </p:nvGrpSpPr>
        <p:grpSpPr>
          <a:xfrm>
            <a:off x="7756181" y="2492814"/>
            <a:ext cx="2324100" cy="863238"/>
            <a:chOff x="8356600" y="3442063"/>
            <a:chExt cx="2324100" cy="863238"/>
          </a:xfrm>
        </p:grpSpPr>
        <p:pic>
          <p:nvPicPr>
            <p:cNvPr id="10" name="Picture 9" descr="A picture containing diagram&#10;&#10;Description automatically generated">
              <a:extLst>
                <a:ext uri="{FF2B5EF4-FFF2-40B4-BE49-F238E27FC236}">
                  <a16:creationId xmlns:a16="http://schemas.microsoft.com/office/drawing/2014/main" id="{C4757B1E-520C-CC67-3827-DC3ED1CD7636}"/>
                </a:ext>
              </a:extLst>
            </p:cNvPr>
            <p:cNvPicPr>
              <a:picLocks noChangeAspect="1"/>
            </p:cNvPicPr>
            <p:nvPr/>
          </p:nvPicPr>
          <p:blipFill rotWithShape="1">
            <a:blip r:embed="rId4">
              <a:extLst>
                <a:ext uri="{28A0092B-C50C-407E-A947-70E740481C1C}">
                  <a14:useLocalDpi xmlns:a14="http://schemas.microsoft.com/office/drawing/2010/main" val="0"/>
                </a:ext>
              </a:extLst>
            </a:blip>
            <a:srcRect l="56015" t="31130" r="10504" b="52966"/>
            <a:stretch/>
          </p:blipFill>
          <p:spPr>
            <a:xfrm>
              <a:off x="8356600" y="3701787"/>
              <a:ext cx="2324100" cy="603514"/>
            </a:xfrm>
            <a:prstGeom prst="rect">
              <a:avLst/>
            </a:prstGeom>
          </p:spPr>
        </p:pic>
        <p:sp>
          <p:nvSpPr>
            <p:cNvPr id="6" name="Rectangle 5">
              <a:extLst>
                <a:ext uri="{FF2B5EF4-FFF2-40B4-BE49-F238E27FC236}">
                  <a16:creationId xmlns:a16="http://schemas.microsoft.com/office/drawing/2014/main" id="{8229B89E-9D26-DB8E-1B2E-66E297859CE1}"/>
                </a:ext>
              </a:extLst>
            </p:cNvPr>
            <p:cNvSpPr/>
            <p:nvPr/>
          </p:nvSpPr>
          <p:spPr>
            <a:xfrm>
              <a:off x="8516968" y="3442063"/>
              <a:ext cx="1894129"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B6454380-09CF-37D0-8AD1-5D19B88D0148}"/>
                </a:ext>
              </a:extLst>
            </p:cNvPr>
            <p:cNvPicPr>
              <a:picLocks noChangeAspect="1"/>
            </p:cNvPicPr>
            <p:nvPr/>
          </p:nvPicPr>
          <p:blipFill rotWithShape="1">
            <a:blip r:embed="rId4">
              <a:extLst>
                <a:ext uri="{28A0092B-C50C-407E-A947-70E740481C1C}">
                  <a14:useLocalDpi xmlns:a14="http://schemas.microsoft.com/office/drawing/2010/main" val="0"/>
                </a:ext>
              </a:extLst>
            </a:blip>
            <a:srcRect l="58063" t="42148" r="12701" b="54821"/>
            <a:stretch/>
          </p:blipFill>
          <p:spPr>
            <a:xfrm>
              <a:off x="8503905" y="3639054"/>
              <a:ext cx="2029490" cy="114985"/>
            </a:xfrm>
            <a:prstGeom prst="rect">
              <a:avLst/>
            </a:prstGeom>
          </p:spPr>
        </p:pic>
      </p:grpSp>
      <p:sp>
        <p:nvSpPr>
          <p:cNvPr id="13" name="Google Shape;126;p23">
            <a:extLst>
              <a:ext uri="{FF2B5EF4-FFF2-40B4-BE49-F238E27FC236}">
                <a16:creationId xmlns:a16="http://schemas.microsoft.com/office/drawing/2014/main" id="{E9C3B43C-8B44-1273-2884-9296DC4DB251}"/>
              </a:ext>
            </a:extLst>
          </p:cNvPr>
          <p:cNvSpPr txBox="1">
            <a:spLocks/>
          </p:cNvSpPr>
          <p:nvPr/>
        </p:nvSpPr>
        <p:spPr>
          <a:xfrm>
            <a:off x="9230801" y="1833874"/>
            <a:ext cx="291765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Directory/Folder</a:t>
            </a:r>
          </a:p>
        </p:txBody>
      </p:sp>
      <p:sp>
        <p:nvSpPr>
          <p:cNvPr id="14" name="Google Shape;126;p23">
            <a:extLst>
              <a:ext uri="{FF2B5EF4-FFF2-40B4-BE49-F238E27FC236}">
                <a16:creationId xmlns:a16="http://schemas.microsoft.com/office/drawing/2014/main" id="{D5B47869-F4D3-2B94-28F0-F7732827395B}"/>
              </a:ext>
            </a:extLst>
          </p:cNvPr>
          <p:cNvSpPr txBox="1">
            <a:spLocks/>
          </p:cNvSpPr>
          <p:nvPr/>
        </p:nvSpPr>
        <p:spPr>
          <a:xfrm>
            <a:off x="10041092" y="2664631"/>
            <a:ext cx="291765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File</a:t>
            </a:r>
          </a:p>
        </p:txBody>
      </p:sp>
      <p:sp>
        <p:nvSpPr>
          <p:cNvPr id="15" name="Google Shape;126;p23">
            <a:extLst>
              <a:ext uri="{FF2B5EF4-FFF2-40B4-BE49-F238E27FC236}">
                <a16:creationId xmlns:a16="http://schemas.microsoft.com/office/drawing/2014/main" id="{465F19C6-7CF7-515E-59A0-208FE962E321}"/>
              </a:ext>
            </a:extLst>
          </p:cNvPr>
          <p:cNvSpPr txBox="1">
            <a:spLocks/>
          </p:cNvSpPr>
          <p:nvPr/>
        </p:nvSpPr>
        <p:spPr>
          <a:xfrm>
            <a:off x="1695385" y="2009226"/>
            <a:ext cx="129739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Root</a:t>
            </a:r>
          </a:p>
        </p:txBody>
      </p:sp>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pic>
        <p:nvPicPr>
          <p:cNvPr id="25" name="Graphic 24" descr="Arrow: Straight with solid fill">
            <a:extLst>
              <a:ext uri="{FF2B5EF4-FFF2-40B4-BE49-F238E27FC236}">
                <a16:creationId xmlns:a16="http://schemas.microsoft.com/office/drawing/2014/main" id="{5BD3B12C-07FD-480D-64C2-BB3941FC08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588814" y="1871239"/>
            <a:ext cx="914400" cy="914400"/>
          </a:xfrm>
          <a:prstGeom prst="rect">
            <a:avLst/>
          </a:prstGeom>
        </p:spPr>
      </p:pic>
    </p:spTree>
    <p:extLst>
      <p:ext uri="{BB962C8B-B14F-4D97-AF65-F5344CB8AC3E}">
        <p14:creationId xmlns:p14="http://schemas.microsoft.com/office/powerpoint/2010/main" val="369553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Absolute paths</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3939332" y="5704140"/>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/home/user1/</a:t>
            </a:r>
            <a:r>
              <a:rPr lang="en-AU" sz="4000" b="1" dirty="0" err="1">
                <a:effectLst/>
                <a:latin typeface="Andale Mono" panose="020B0509000000000004" pitchFamily="49" charset="0"/>
              </a:rPr>
              <a:t>muscle.fq</a:t>
            </a:r>
            <a:endParaRPr lang="en-AU" sz="4000" b="1" dirty="0">
              <a:effectLst/>
              <a:latin typeface="Andale Mono" panose="020B0509000000000004" pitchFamily="49" charset="0"/>
            </a:endParaRP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46996" y="5757130"/>
            <a:ext cx="6049004"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Absolute (full) path to </a:t>
            </a:r>
            <a:r>
              <a:rPr lang="en-AU" dirty="0" err="1">
                <a:latin typeface="Helvetica Neue" panose="02000503000000020004" pitchFamily="2" charset="0"/>
                <a:ea typeface="Helvetica Neue" panose="02000503000000020004" pitchFamily="2" charset="0"/>
                <a:cs typeface="Helvetica Neue" panose="02000503000000020004" pitchFamily="2" charset="0"/>
              </a:rPr>
              <a:t>muscle.fq</a:t>
            </a:r>
            <a:r>
              <a:rPr lang="en-AU"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29" name="Graphic 28" descr="Arrow: Straight with solid fill">
            <a:extLst>
              <a:ext uri="{FF2B5EF4-FFF2-40B4-BE49-F238E27FC236}">
                <a16:creationId xmlns:a16="http://schemas.microsoft.com/office/drawing/2014/main" id="{CAB65527-1AA7-1477-FDA8-A5AB6F088B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1040185" y="4781580"/>
            <a:ext cx="914400" cy="914400"/>
          </a:xfrm>
          <a:prstGeom prst="rect">
            <a:avLst/>
          </a:prstGeom>
        </p:spPr>
      </p:pic>
    </p:spTree>
    <p:extLst>
      <p:ext uri="{BB962C8B-B14F-4D97-AF65-F5344CB8AC3E}">
        <p14:creationId xmlns:p14="http://schemas.microsoft.com/office/powerpoint/2010/main" val="1241079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Absolute paths</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1909998" y="5675862"/>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/home/user2/</a:t>
            </a: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46996" y="5757130"/>
            <a:ext cx="6049004"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Absolute (full) path to user2:</a:t>
            </a:r>
          </a:p>
        </p:txBody>
      </p:sp>
      <p:pic>
        <p:nvPicPr>
          <p:cNvPr id="14" name="Graphic 13" descr="Arrow: Straight with solid fill">
            <a:extLst>
              <a:ext uri="{FF2B5EF4-FFF2-40B4-BE49-F238E27FC236}">
                <a16:creationId xmlns:a16="http://schemas.microsoft.com/office/drawing/2014/main" id="{29072E5A-A5B4-1093-4153-5425785044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517" y="3723976"/>
            <a:ext cx="914400" cy="914400"/>
          </a:xfrm>
          <a:prstGeom prst="rect">
            <a:avLst/>
          </a:prstGeom>
        </p:spPr>
      </p:pic>
    </p:spTree>
    <p:extLst>
      <p:ext uri="{BB962C8B-B14F-4D97-AF65-F5344CB8AC3E}">
        <p14:creationId xmlns:p14="http://schemas.microsoft.com/office/powerpoint/2010/main" val="733867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Where am I?</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0" y="5849750"/>
            <a:ext cx="1505788"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err="1">
                <a:effectLst/>
                <a:latin typeface="Andale Mono" panose="020B0509000000000004" pitchFamily="49" charset="0"/>
              </a:rPr>
              <a:t>pwd</a:t>
            </a:r>
            <a:endParaRPr lang="en-AU" sz="4000" b="1" dirty="0">
              <a:effectLst/>
              <a:latin typeface="Andale Mono" panose="020B0509000000000004" pitchFamily="49" charset="0"/>
            </a:endParaRP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1435032" y="5949194"/>
            <a:ext cx="1045216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 prints the full path of the current working directory</a:t>
            </a:r>
          </a:p>
        </p:txBody>
      </p:sp>
      <p:pic>
        <p:nvPicPr>
          <p:cNvPr id="14" name="Graphic 13" descr="Arrow: Straight with solid fill">
            <a:extLst>
              <a:ext uri="{FF2B5EF4-FFF2-40B4-BE49-F238E27FC236}">
                <a16:creationId xmlns:a16="http://schemas.microsoft.com/office/drawing/2014/main" id="{29072E5A-A5B4-1093-4153-5425785044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517" y="3723976"/>
            <a:ext cx="914400" cy="914400"/>
          </a:xfrm>
          <a:prstGeom prst="rect">
            <a:avLst/>
          </a:prstGeom>
        </p:spPr>
      </p:pic>
    </p:spTree>
    <p:extLst>
      <p:ext uri="{BB962C8B-B14F-4D97-AF65-F5344CB8AC3E}">
        <p14:creationId xmlns:p14="http://schemas.microsoft.com/office/powerpoint/2010/main" val="1866187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Relative paths</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2453863" y="5862249"/>
            <a:ext cx="2561479"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latin typeface="Andale Mono" panose="020B0509000000000004" pitchFamily="49" charset="0"/>
              </a:rPr>
              <a:t>user1/</a:t>
            </a:r>
            <a:endParaRPr lang="en-AU" sz="4000" b="1" dirty="0">
              <a:effectLst/>
              <a:latin typeface="Andale Mono" panose="020B0509000000000004" pitchFamily="49" charset="0"/>
            </a:endParaRP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289511" y="5974106"/>
            <a:ext cx="2693623"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Relative path:</a:t>
            </a:r>
          </a:p>
        </p:txBody>
      </p:sp>
      <p:pic>
        <p:nvPicPr>
          <p:cNvPr id="14" name="Graphic 13" descr="Arrow: Straight with solid fill">
            <a:extLst>
              <a:ext uri="{FF2B5EF4-FFF2-40B4-BE49-F238E27FC236}">
                <a16:creationId xmlns:a16="http://schemas.microsoft.com/office/drawing/2014/main" id="{29072E5A-A5B4-1093-4153-5425785044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509284" y="3737829"/>
            <a:ext cx="914400" cy="914400"/>
          </a:xfrm>
          <a:prstGeom prst="rect">
            <a:avLst/>
          </a:prstGeom>
        </p:spPr>
      </p:pic>
      <p:pic>
        <p:nvPicPr>
          <p:cNvPr id="15" name="Graphic 14" descr="Arrow: Straight with solid fill">
            <a:extLst>
              <a:ext uri="{FF2B5EF4-FFF2-40B4-BE49-F238E27FC236}">
                <a16:creationId xmlns:a16="http://schemas.microsoft.com/office/drawing/2014/main" id="{16BF9411-3EF9-A02D-8532-B9574E4EE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966485" y="2723984"/>
            <a:ext cx="914400" cy="914400"/>
          </a:xfrm>
          <a:prstGeom prst="rect">
            <a:avLst/>
          </a:prstGeom>
        </p:spPr>
      </p:pic>
      <p:sp>
        <p:nvSpPr>
          <p:cNvPr id="16" name="Google Shape;126;p23">
            <a:extLst>
              <a:ext uri="{FF2B5EF4-FFF2-40B4-BE49-F238E27FC236}">
                <a16:creationId xmlns:a16="http://schemas.microsoft.com/office/drawing/2014/main" id="{8F0D682E-ED8E-ABF7-B297-61A15F015909}"/>
              </a:ext>
            </a:extLst>
          </p:cNvPr>
          <p:cNvSpPr txBox="1">
            <a:spLocks/>
          </p:cNvSpPr>
          <p:nvPr/>
        </p:nvSpPr>
        <p:spPr>
          <a:xfrm>
            <a:off x="419623" y="2689925"/>
            <a:ext cx="2433401"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r"/>
            <a:r>
              <a:rPr lang="en-AU" sz="2400" dirty="0">
                <a:latin typeface="Helvetica Neue" panose="02000503000000020004" pitchFamily="2" charset="0"/>
                <a:ea typeface="Helvetica Neue" panose="02000503000000020004" pitchFamily="2" charset="0"/>
                <a:cs typeface="Helvetica Neue" panose="02000503000000020004" pitchFamily="2" charset="0"/>
              </a:rPr>
              <a:t>Current working directory</a:t>
            </a:r>
          </a:p>
        </p:txBody>
      </p:sp>
    </p:spTree>
    <p:extLst>
      <p:ext uri="{BB962C8B-B14F-4D97-AF65-F5344CB8AC3E}">
        <p14:creationId xmlns:p14="http://schemas.microsoft.com/office/powerpoint/2010/main" val="1789777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Relative paths</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2453863" y="5862249"/>
            <a:ext cx="5429373"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latin typeface="Andale Mono" panose="020B0509000000000004" pitchFamily="49" charset="0"/>
              </a:rPr>
              <a:t>user1/</a:t>
            </a:r>
            <a:r>
              <a:rPr lang="en-AU" sz="4000" b="1" dirty="0" err="1">
                <a:latin typeface="Andale Mono" panose="020B0509000000000004" pitchFamily="49" charset="0"/>
              </a:rPr>
              <a:t>muscle.fq</a:t>
            </a:r>
            <a:endParaRPr lang="en-AU" sz="4000" b="1" dirty="0">
              <a:effectLst/>
              <a:latin typeface="Andale Mono" panose="020B0509000000000004" pitchFamily="49" charset="0"/>
            </a:endParaRP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289511" y="5974106"/>
            <a:ext cx="2693623"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Relative path:</a:t>
            </a:r>
          </a:p>
        </p:txBody>
      </p:sp>
      <p:pic>
        <p:nvPicPr>
          <p:cNvPr id="14" name="Graphic 13" descr="Arrow: Straight with solid fill">
            <a:extLst>
              <a:ext uri="{FF2B5EF4-FFF2-40B4-BE49-F238E27FC236}">
                <a16:creationId xmlns:a16="http://schemas.microsoft.com/office/drawing/2014/main" id="{29072E5A-A5B4-1093-4153-5425785044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1054556" y="4784779"/>
            <a:ext cx="914400" cy="914400"/>
          </a:xfrm>
          <a:prstGeom prst="rect">
            <a:avLst/>
          </a:prstGeom>
        </p:spPr>
      </p:pic>
      <p:pic>
        <p:nvPicPr>
          <p:cNvPr id="15" name="Graphic 14" descr="Arrow: Straight with solid fill">
            <a:extLst>
              <a:ext uri="{FF2B5EF4-FFF2-40B4-BE49-F238E27FC236}">
                <a16:creationId xmlns:a16="http://schemas.microsoft.com/office/drawing/2014/main" id="{16BF9411-3EF9-A02D-8532-B9574E4EE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966485" y="2723984"/>
            <a:ext cx="914400" cy="914400"/>
          </a:xfrm>
          <a:prstGeom prst="rect">
            <a:avLst/>
          </a:prstGeom>
        </p:spPr>
      </p:pic>
      <p:sp>
        <p:nvSpPr>
          <p:cNvPr id="16" name="Google Shape;126;p23">
            <a:extLst>
              <a:ext uri="{FF2B5EF4-FFF2-40B4-BE49-F238E27FC236}">
                <a16:creationId xmlns:a16="http://schemas.microsoft.com/office/drawing/2014/main" id="{8F0D682E-ED8E-ABF7-B297-61A15F015909}"/>
              </a:ext>
            </a:extLst>
          </p:cNvPr>
          <p:cNvSpPr txBox="1">
            <a:spLocks/>
          </p:cNvSpPr>
          <p:nvPr/>
        </p:nvSpPr>
        <p:spPr>
          <a:xfrm>
            <a:off x="419623" y="2689925"/>
            <a:ext cx="2433401"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r"/>
            <a:r>
              <a:rPr lang="en-AU" sz="2400" dirty="0">
                <a:latin typeface="Helvetica Neue" panose="02000503000000020004" pitchFamily="2" charset="0"/>
                <a:ea typeface="Helvetica Neue" panose="02000503000000020004" pitchFamily="2" charset="0"/>
                <a:cs typeface="Helvetica Neue" panose="02000503000000020004" pitchFamily="2" charset="0"/>
              </a:rPr>
              <a:t>Current working directory</a:t>
            </a:r>
          </a:p>
        </p:txBody>
      </p:sp>
    </p:spTree>
    <p:extLst>
      <p:ext uri="{BB962C8B-B14F-4D97-AF65-F5344CB8AC3E}">
        <p14:creationId xmlns:p14="http://schemas.microsoft.com/office/powerpoint/2010/main" val="1132970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Special file names </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1509773" y="2518845"/>
            <a:ext cx="8172195" cy="272466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	Root directory</a:t>
            </a: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	Home directory</a:t>
            </a: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 	Current working directory</a:t>
            </a: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	Parent of current working directory</a:t>
            </a:r>
          </a:p>
        </p:txBody>
      </p:sp>
      <p:pic>
        <p:nvPicPr>
          <p:cNvPr id="4" name="Graphic 3" descr="Open folder with solid fill">
            <a:extLst>
              <a:ext uri="{FF2B5EF4-FFF2-40B4-BE49-F238E27FC236}">
                <a16:creationId xmlns:a16="http://schemas.microsoft.com/office/drawing/2014/main" id="{1B9F2520-212F-AC57-48B6-97A64D709F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8940" y="2518845"/>
            <a:ext cx="2138104" cy="2138104"/>
          </a:xfrm>
          <a:prstGeom prst="rect">
            <a:avLst/>
          </a:prstGeom>
        </p:spPr>
      </p:pic>
    </p:spTree>
    <p:extLst>
      <p:ext uri="{BB962C8B-B14F-4D97-AF65-F5344CB8AC3E}">
        <p14:creationId xmlns:p14="http://schemas.microsoft.com/office/powerpoint/2010/main" val="271521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Remote login</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2531157" y="4847682"/>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Local computer</a:t>
            </a:r>
          </a:p>
        </p:txBody>
      </p:sp>
      <p:pic>
        <p:nvPicPr>
          <p:cNvPr id="3" name="Graphic 2" descr="Laptop with solid fill">
            <a:extLst>
              <a:ext uri="{FF2B5EF4-FFF2-40B4-BE49-F238E27FC236}">
                <a16:creationId xmlns:a16="http://schemas.microsoft.com/office/drawing/2014/main" id="{28897EE2-AD46-9212-34BD-61593CE3B3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8764" y="2286667"/>
            <a:ext cx="2381250" cy="2381250"/>
          </a:xfrm>
          <a:prstGeom prst="rect">
            <a:avLst/>
          </a:prstGeom>
        </p:spPr>
      </p:pic>
      <p:pic>
        <p:nvPicPr>
          <p:cNvPr id="8" name="Graphic 7" descr="Computer with solid fill">
            <a:extLst>
              <a:ext uri="{FF2B5EF4-FFF2-40B4-BE49-F238E27FC236}">
                <a16:creationId xmlns:a16="http://schemas.microsoft.com/office/drawing/2014/main" id="{033BDC31-CF26-4970-68C8-B851B065DA5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586"/>
          <a:stretch/>
        </p:blipFill>
        <p:spPr>
          <a:xfrm rot="10800000">
            <a:off x="7567901" y="1699809"/>
            <a:ext cx="1242530" cy="3718638"/>
          </a:xfrm>
          <a:prstGeom prst="rect">
            <a:avLst/>
          </a:prstGeom>
        </p:spPr>
      </p:pic>
      <p:pic>
        <p:nvPicPr>
          <p:cNvPr id="11" name="Graphic 10" descr="Arrow Down with solid fill">
            <a:extLst>
              <a:ext uri="{FF2B5EF4-FFF2-40B4-BE49-F238E27FC236}">
                <a16:creationId xmlns:a16="http://schemas.microsoft.com/office/drawing/2014/main" id="{0F72FC23-65E1-A8DF-D8B5-2B3604BD50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5638800" y="2971800"/>
            <a:ext cx="914400" cy="914400"/>
          </a:xfrm>
          <a:prstGeom prst="rect">
            <a:avLst/>
          </a:prstGeom>
        </p:spPr>
      </p:pic>
      <p:sp>
        <p:nvSpPr>
          <p:cNvPr id="14" name="Google Shape;126;p23">
            <a:extLst>
              <a:ext uri="{FF2B5EF4-FFF2-40B4-BE49-F238E27FC236}">
                <a16:creationId xmlns:a16="http://schemas.microsoft.com/office/drawing/2014/main" id="{4FF4632C-AADE-DD6A-7FB9-5FEF661C4A48}"/>
              </a:ext>
            </a:extLst>
          </p:cNvPr>
          <p:cNvSpPr txBox="1">
            <a:spLocks/>
          </p:cNvSpPr>
          <p:nvPr/>
        </p:nvSpPr>
        <p:spPr>
          <a:xfrm>
            <a:off x="6656775" y="4847682"/>
            <a:ext cx="3121934"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Remote computer</a:t>
            </a:r>
          </a:p>
        </p:txBody>
      </p:sp>
      <p:sp>
        <p:nvSpPr>
          <p:cNvPr id="15" name="Google Shape;126;p23">
            <a:extLst>
              <a:ext uri="{FF2B5EF4-FFF2-40B4-BE49-F238E27FC236}">
                <a16:creationId xmlns:a16="http://schemas.microsoft.com/office/drawing/2014/main" id="{1A593BB9-3AB7-2E44-84CF-0ED897A720C2}"/>
              </a:ext>
            </a:extLst>
          </p:cNvPr>
          <p:cNvSpPr txBox="1">
            <a:spLocks/>
          </p:cNvSpPr>
          <p:nvPr/>
        </p:nvSpPr>
        <p:spPr>
          <a:xfrm>
            <a:off x="5289969" y="2697964"/>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Network</a:t>
            </a:r>
          </a:p>
        </p:txBody>
      </p:sp>
    </p:spTree>
    <p:extLst>
      <p:ext uri="{BB962C8B-B14F-4D97-AF65-F5344CB8AC3E}">
        <p14:creationId xmlns:p14="http://schemas.microsoft.com/office/powerpoint/2010/main" val="2019635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Remote login</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2531157" y="4847682"/>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Local computer</a:t>
            </a:r>
          </a:p>
        </p:txBody>
      </p:sp>
      <p:pic>
        <p:nvPicPr>
          <p:cNvPr id="3" name="Graphic 2" descr="Laptop with solid fill">
            <a:extLst>
              <a:ext uri="{FF2B5EF4-FFF2-40B4-BE49-F238E27FC236}">
                <a16:creationId xmlns:a16="http://schemas.microsoft.com/office/drawing/2014/main" id="{28897EE2-AD46-9212-34BD-61593CE3B3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8764" y="2286667"/>
            <a:ext cx="2381250" cy="2381250"/>
          </a:xfrm>
          <a:prstGeom prst="rect">
            <a:avLst/>
          </a:prstGeom>
        </p:spPr>
      </p:pic>
      <p:pic>
        <p:nvPicPr>
          <p:cNvPr id="8" name="Graphic 7" descr="Computer with solid fill">
            <a:extLst>
              <a:ext uri="{FF2B5EF4-FFF2-40B4-BE49-F238E27FC236}">
                <a16:creationId xmlns:a16="http://schemas.microsoft.com/office/drawing/2014/main" id="{033BDC31-CF26-4970-68C8-B851B065DA5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586"/>
          <a:stretch/>
        </p:blipFill>
        <p:spPr>
          <a:xfrm rot="10800000">
            <a:off x="7567901" y="1699809"/>
            <a:ext cx="1242530" cy="3718638"/>
          </a:xfrm>
          <a:prstGeom prst="rect">
            <a:avLst/>
          </a:prstGeom>
        </p:spPr>
      </p:pic>
      <p:pic>
        <p:nvPicPr>
          <p:cNvPr id="11" name="Graphic 10" descr="Arrow Down with solid fill">
            <a:extLst>
              <a:ext uri="{FF2B5EF4-FFF2-40B4-BE49-F238E27FC236}">
                <a16:creationId xmlns:a16="http://schemas.microsoft.com/office/drawing/2014/main" id="{0F72FC23-65E1-A8DF-D8B5-2B3604BD50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5638800" y="2971800"/>
            <a:ext cx="914400" cy="914400"/>
          </a:xfrm>
          <a:prstGeom prst="rect">
            <a:avLst/>
          </a:prstGeom>
        </p:spPr>
      </p:pic>
      <p:sp>
        <p:nvSpPr>
          <p:cNvPr id="14" name="Google Shape;126;p23">
            <a:extLst>
              <a:ext uri="{FF2B5EF4-FFF2-40B4-BE49-F238E27FC236}">
                <a16:creationId xmlns:a16="http://schemas.microsoft.com/office/drawing/2014/main" id="{4FF4632C-AADE-DD6A-7FB9-5FEF661C4A48}"/>
              </a:ext>
            </a:extLst>
          </p:cNvPr>
          <p:cNvSpPr txBox="1">
            <a:spLocks/>
          </p:cNvSpPr>
          <p:nvPr/>
        </p:nvSpPr>
        <p:spPr>
          <a:xfrm>
            <a:off x="6656775" y="4847682"/>
            <a:ext cx="3121934"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Remote computer</a:t>
            </a:r>
          </a:p>
        </p:txBody>
      </p:sp>
      <p:sp>
        <p:nvSpPr>
          <p:cNvPr id="15" name="Google Shape;126;p23">
            <a:extLst>
              <a:ext uri="{FF2B5EF4-FFF2-40B4-BE49-F238E27FC236}">
                <a16:creationId xmlns:a16="http://schemas.microsoft.com/office/drawing/2014/main" id="{1A593BB9-3AB7-2E44-84CF-0ED897A720C2}"/>
              </a:ext>
            </a:extLst>
          </p:cNvPr>
          <p:cNvSpPr txBox="1">
            <a:spLocks/>
          </p:cNvSpPr>
          <p:nvPr/>
        </p:nvSpPr>
        <p:spPr>
          <a:xfrm>
            <a:off x="5289969" y="2697964"/>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Network</a:t>
            </a:r>
          </a:p>
        </p:txBody>
      </p:sp>
      <p:pic>
        <p:nvPicPr>
          <p:cNvPr id="1026" name="Picture 2" descr="ARDC Nectar Research Cloud (@nectar_cloud) / Twitter">
            <a:extLst>
              <a:ext uri="{FF2B5EF4-FFF2-40B4-BE49-F238E27FC236}">
                <a16:creationId xmlns:a16="http://schemas.microsoft.com/office/drawing/2014/main" id="{804E3CD2-CDC0-4070-70DA-0484DF91146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17742" y="228095"/>
            <a:ext cx="3685982" cy="368598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6;p23">
            <a:extLst>
              <a:ext uri="{FF2B5EF4-FFF2-40B4-BE49-F238E27FC236}">
                <a16:creationId xmlns:a16="http://schemas.microsoft.com/office/drawing/2014/main" id="{A3729759-2577-399C-B08D-E950A33D5F76}"/>
              </a:ext>
            </a:extLst>
          </p:cNvPr>
          <p:cNvSpPr txBox="1">
            <a:spLocks/>
          </p:cNvSpPr>
          <p:nvPr/>
        </p:nvSpPr>
        <p:spPr>
          <a:xfrm>
            <a:off x="468348" y="5627010"/>
            <a:ext cx="1113929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sz="1800" b="0" i="0" u="none" strike="noStrike" dirty="0">
                <a:solidFill>
                  <a:srgbClr val="000000"/>
                </a:solidFill>
                <a:effectLst/>
                <a:latin typeface="Arial" panose="020B0604020202020204" pitchFamily="34" charset="0"/>
                <a:hlinkClick r:id="rId11"/>
              </a:rPr>
              <a:t>https://ardc.edu.au/services/nectar-research-cloud/</a:t>
            </a:r>
            <a:endParaRPr lang="en-AU" sz="1800" b="0" i="0" u="none" strike="noStrike" dirty="0">
              <a:solidFill>
                <a:srgbClr val="000000"/>
              </a:solidFill>
              <a:effectLst/>
              <a:latin typeface="Arial" panose="020B0604020202020204" pitchFamily="34" charset="0"/>
            </a:endParaRPr>
          </a:p>
          <a:p>
            <a:pPr algn="l"/>
            <a:endParaRPr lang="en-AU" sz="1800" b="0" i="0" u="none" strike="noStrike" dirty="0">
              <a:solidFill>
                <a:srgbClr val="000000"/>
              </a:solidFill>
              <a:effectLst/>
              <a:latin typeface="Arial" panose="020B0604020202020204" pitchFamily="34" charset="0"/>
            </a:endParaRPr>
          </a:p>
          <a:p>
            <a:pPr algn="l"/>
            <a:r>
              <a:rPr lang="en-AU" sz="1800" b="0" i="0" u="none" strike="noStrike" dirty="0">
                <a:solidFill>
                  <a:srgbClr val="262626"/>
                </a:solidFill>
                <a:effectLst/>
                <a:latin typeface="Helvetica Neue" panose="02000503000000020004" pitchFamily="2" charset="0"/>
              </a:rPr>
              <a:t>Special thanks to Simon Gladman and Catherine </a:t>
            </a:r>
            <a:r>
              <a:rPr lang="en-AU" sz="1800" b="0" i="0" u="none" strike="noStrike" dirty="0" err="1">
                <a:solidFill>
                  <a:srgbClr val="262626"/>
                </a:solidFill>
                <a:effectLst/>
                <a:latin typeface="Helvetica Neue" panose="02000503000000020004" pitchFamily="2" charset="0"/>
              </a:rPr>
              <a:t>Bromhead</a:t>
            </a:r>
            <a:r>
              <a:rPr lang="en-AU" sz="1800" b="0" i="0" u="none" strike="noStrike" dirty="0">
                <a:solidFill>
                  <a:srgbClr val="262626"/>
                </a:solidFill>
                <a:effectLst/>
                <a:latin typeface="Helvetica Neue" panose="02000503000000020004" pitchFamily="2" charset="0"/>
              </a:rPr>
              <a:t> for supporting this workshop.</a:t>
            </a:r>
            <a:endParaRPr lang="en-AU"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2093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428626" y="2374618"/>
            <a:ext cx="8115299" cy="2981449"/>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This workshop is for people new to Unix.</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We aim to teach you the basics.</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We hope that afterwards you will have the tools to discover the rest of the system on your own.</a:t>
            </a:r>
          </a:p>
        </p:txBody>
      </p: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About this workshop</a:t>
            </a:r>
          </a:p>
        </p:txBody>
      </p:sp>
      <p:pic>
        <p:nvPicPr>
          <p:cNvPr id="10" name="Graphic 9" descr="Iceberg with solid fill">
            <a:extLst>
              <a:ext uri="{FF2B5EF4-FFF2-40B4-BE49-F238E27FC236}">
                <a16:creationId xmlns:a16="http://schemas.microsoft.com/office/drawing/2014/main" id="{9415E2A1-96A1-53DC-7AFF-07FDFE21D0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9937" y="2778948"/>
            <a:ext cx="2172788" cy="2172788"/>
          </a:xfrm>
          <a:prstGeom prst="rect">
            <a:avLst/>
          </a:prstGeom>
        </p:spPr>
      </p:pic>
    </p:spTree>
    <p:extLst>
      <p:ext uri="{BB962C8B-B14F-4D97-AF65-F5344CB8AC3E}">
        <p14:creationId xmlns:p14="http://schemas.microsoft.com/office/powerpoint/2010/main" val="1317794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6" name="Graphic 15" descr="Computer with solid fill">
            <a:extLst>
              <a:ext uri="{FF2B5EF4-FFF2-40B4-BE49-F238E27FC236}">
                <a16:creationId xmlns:a16="http://schemas.microsoft.com/office/drawing/2014/main" id="{419928C4-70CF-DBD5-2188-CE25CB79D76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11013283" y="932536"/>
            <a:ext cx="588096" cy="1760052"/>
          </a:xfrm>
          <a:prstGeom prst="rect">
            <a:avLst/>
          </a:prstGeom>
        </p:spPr>
      </p:pic>
      <p:pic>
        <p:nvPicPr>
          <p:cNvPr id="129" name="Google Shape;129;p23" descr="Picture1.png"/>
          <p:cNvPicPr preferRelativeResize="0"/>
          <p:nvPr/>
        </p:nvPicPr>
        <p:blipFill rotWithShape="1">
          <a:blip r:embed="rId5">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Remote login</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2531157" y="4847682"/>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Local computer</a:t>
            </a:r>
          </a:p>
        </p:txBody>
      </p:sp>
      <p:pic>
        <p:nvPicPr>
          <p:cNvPr id="3" name="Graphic 2" descr="Laptop with solid fill">
            <a:extLst>
              <a:ext uri="{FF2B5EF4-FFF2-40B4-BE49-F238E27FC236}">
                <a16:creationId xmlns:a16="http://schemas.microsoft.com/office/drawing/2014/main" id="{28897EE2-AD46-9212-34BD-61593CE3B3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8764" y="2286667"/>
            <a:ext cx="2381250" cy="2381250"/>
          </a:xfrm>
          <a:prstGeom prst="rect">
            <a:avLst/>
          </a:prstGeom>
        </p:spPr>
      </p:pic>
      <p:pic>
        <p:nvPicPr>
          <p:cNvPr id="8" name="Graphic 7" descr="Computer with solid fill">
            <a:extLst>
              <a:ext uri="{FF2B5EF4-FFF2-40B4-BE49-F238E27FC236}">
                <a16:creationId xmlns:a16="http://schemas.microsoft.com/office/drawing/2014/main" id="{033BDC31-CF26-4970-68C8-B851B065DA5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7567901" y="1699809"/>
            <a:ext cx="1242530" cy="3718638"/>
          </a:xfrm>
          <a:prstGeom prst="rect">
            <a:avLst/>
          </a:prstGeom>
        </p:spPr>
      </p:pic>
      <p:pic>
        <p:nvPicPr>
          <p:cNvPr id="11" name="Graphic 10" descr="Arrow Down with solid fill">
            <a:extLst>
              <a:ext uri="{FF2B5EF4-FFF2-40B4-BE49-F238E27FC236}">
                <a16:creationId xmlns:a16="http://schemas.microsoft.com/office/drawing/2014/main" id="{0F72FC23-65E1-A8DF-D8B5-2B3604BD50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5638800" y="2971800"/>
            <a:ext cx="914400" cy="914400"/>
          </a:xfrm>
          <a:prstGeom prst="rect">
            <a:avLst/>
          </a:prstGeom>
        </p:spPr>
      </p:pic>
      <p:sp>
        <p:nvSpPr>
          <p:cNvPr id="14" name="Google Shape;126;p23">
            <a:extLst>
              <a:ext uri="{FF2B5EF4-FFF2-40B4-BE49-F238E27FC236}">
                <a16:creationId xmlns:a16="http://schemas.microsoft.com/office/drawing/2014/main" id="{4FF4632C-AADE-DD6A-7FB9-5FEF661C4A48}"/>
              </a:ext>
            </a:extLst>
          </p:cNvPr>
          <p:cNvSpPr txBox="1">
            <a:spLocks/>
          </p:cNvSpPr>
          <p:nvPr/>
        </p:nvSpPr>
        <p:spPr>
          <a:xfrm>
            <a:off x="7448506" y="4924879"/>
            <a:ext cx="385882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dirty="0">
                <a:latin typeface="Helvetica Neue" panose="02000503000000020004" pitchFamily="2" charset="0"/>
                <a:ea typeface="Helvetica Neue" panose="02000503000000020004" pitchFamily="2" charset="0"/>
                <a:cs typeface="Helvetica Neue" panose="02000503000000020004" pitchFamily="2" charset="0"/>
              </a:rPr>
              <a:t>High performance computing system</a:t>
            </a:r>
          </a:p>
        </p:txBody>
      </p:sp>
      <p:sp>
        <p:nvSpPr>
          <p:cNvPr id="15" name="Google Shape;126;p23">
            <a:extLst>
              <a:ext uri="{FF2B5EF4-FFF2-40B4-BE49-F238E27FC236}">
                <a16:creationId xmlns:a16="http://schemas.microsoft.com/office/drawing/2014/main" id="{1A593BB9-3AB7-2E44-84CF-0ED897A720C2}"/>
              </a:ext>
            </a:extLst>
          </p:cNvPr>
          <p:cNvSpPr txBox="1">
            <a:spLocks/>
          </p:cNvSpPr>
          <p:nvPr/>
        </p:nvSpPr>
        <p:spPr>
          <a:xfrm>
            <a:off x="5289969" y="2697964"/>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Network</a:t>
            </a:r>
          </a:p>
        </p:txBody>
      </p:sp>
      <p:pic>
        <p:nvPicPr>
          <p:cNvPr id="12" name="Graphic 11" descr="Computer with solid fill">
            <a:extLst>
              <a:ext uri="{FF2B5EF4-FFF2-40B4-BE49-F238E27FC236}">
                <a16:creationId xmlns:a16="http://schemas.microsoft.com/office/drawing/2014/main" id="{8BEC17CF-E49A-2F13-4053-A5F306A2BF2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8770605" y="1699809"/>
            <a:ext cx="1242530" cy="3718638"/>
          </a:xfrm>
          <a:prstGeom prst="rect">
            <a:avLst/>
          </a:prstGeom>
        </p:spPr>
      </p:pic>
      <p:pic>
        <p:nvPicPr>
          <p:cNvPr id="13" name="Graphic 12" descr="Computer with solid fill">
            <a:extLst>
              <a:ext uri="{FF2B5EF4-FFF2-40B4-BE49-F238E27FC236}">
                <a16:creationId xmlns:a16="http://schemas.microsoft.com/office/drawing/2014/main" id="{91E6E552-CC49-C4FF-BBA6-4A3F42A9208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9973309" y="1699809"/>
            <a:ext cx="1242530" cy="3718638"/>
          </a:xfrm>
          <a:prstGeom prst="rect">
            <a:avLst/>
          </a:prstGeom>
        </p:spPr>
      </p:pic>
      <p:pic>
        <p:nvPicPr>
          <p:cNvPr id="17" name="Graphic 16" descr="Computer with solid fill">
            <a:extLst>
              <a:ext uri="{FF2B5EF4-FFF2-40B4-BE49-F238E27FC236}">
                <a16:creationId xmlns:a16="http://schemas.microsoft.com/office/drawing/2014/main" id="{8BA57027-ACB1-FB6A-E8D0-2FEDD01F6D2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10380219" y="932536"/>
            <a:ext cx="588096" cy="1760052"/>
          </a:xfrm>
          <a:prstGeom prst="rect">
            <a:avLst/>
          </a:prstGeom>
        </p:spPr>
      </p:pic>
      <p:pic>
        <p:nvPicPr>
          <p:cNvPr id="18" name="Graphic 17" descr="Computer with solid fill">
            <a:extLst>
              <a:ext uri="{FF2B5EF4-FFF2-40B4-BE49-F238E27FC236}">
                <a16:creationId xmlns:a16="http://schemas.microsoft.com/office/drawing/2014/main" id="{317AD239-6286-6558-8029-018C34A3998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9747155" y="932536"/>
            <a:ext cx="588096" cy="1760052"/>
          </a:xfrm>
          <a:prstGeom prst="rect">
            <a:avLst/>
          </a:prstGeom>
        </p:spPr>
      </p:pic>
      <p:pic>
        <p:nvPicPr>
          <p:cNvPr id="19" name="Graphic 18" descr="Computer with solid fill">
            <a:extLst>
              <a:ext uri="{FF2B5EF4-FFF2-40B4-BE49-F238E27FC236}">
                <a16:creationId xmlns:a16="http://schemas.microsoft.com/office/drawing/2014/main" id="{40EAD5E2-4FC8-3B80-F934-B1D81139720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9114091" y="932536"/>
            <a:ext cx="588096" cy="1760052"/>
          </a:xfrm>
          <a:prstGeom prst="rect">
            <a:avLst/>
          </a:prstGeom>
        </p:spPr>
      </p:pic>
      <p:pic>
        <p:nvPicPr>
          <p:cNvPr id="20" name="Graphic 19" descr="Computer with solid fill">
            <a:extLst>
              <a:ext uri="{FF2B5EF4-FFF2-40B4-BE49-F238E27FC236}">
                <a16:creationId xmlns:a16="http://schemas.microsoft.com/office/drawing/2014/main" id="{E63588EF-2D75-B373-0251-A0A25DCBE31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8481027" y="932536"/>
            <a:ext cx="588096" cy="1760052"/>
          </a:xfrm>
          <a:prstGeom prst="rect">
            <a:avLst/>
          </a:prstGeom>
        </p:spPr>
      </p:pic>
      <p:pic>
        <p:nvPicPr>
          <p:cNvPr id="21" name="Graphic 20" descr="Computer with solid fill">
            <a:extLst>
              <a:ext uri="{FF2B5EF4-FFF2-40B4-BE49-F238E27FC236}">
                <a16:creationId xmlns:a16="http://schemas.microsoft.com/office/drawing/2014/main" id="{BCF33E76-E54E-2BB5-6D4C-9C7C47E238D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7847963" y="932536"/>
            <a:ext cx="588096" cy="1760052"/>
          </a:xfrm>
          <a:prstGeom prst="rect">
            <a:avLst/>
          </a:prstGeom>
        </p:spPr>
      </p:pic>
      <p:pic>
        <p:nvPicPr>
          <p:cNvPr id="22" name="Graphic 21" descr="Computer with solid fill">
            <a:extLst>
              <a:ext uri="{FF2B5EF4-FFF2-40B4-BE49-F238E27FC236}">
                <a16:creationId xmlns:a16="http://schemas.microsoft.com/office/drawing/2014/main" id="{CE3D7581-706E-2891-0A3B-6F7604D3D05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7214899" y="932536"/>
            <a:ext cx="588096" cy="1760052"/>
          </a:xfrm>
          <a:prstGeom prst="rect">
            <a:avLst/>
          </a:prstGeom>
        </p:spPr>
      </p:pic>
    </p:spTree>
    <p:extLst>
      <p:ext uri="{BB962C8B-B14F-4D97-AF65-F5344CB8AC3E}">
        <p14:creationId xmlns:p14="http://schemas.microsoft.com/office/powerpoint/2010/main" val="1388701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Tips</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890485" y="1882508"/>
            <a:ext cx="11138316" cy="436075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marL="457200"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Commands are case sensitive</a:t>
            </a:r>
          </a:p>
          <a:p>
            <a:pPr marL="457200" indent="-457200" algn="l">
              <a:buFont typeface="Arial" panose="020B0604020202020204" pitchFamily="34" charset="0"/>
              <a:buChar char="•"/>
            </a:pPr>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Avoid whitespace in filenames </a:t>
            </a:r>
          </a:p>
          <a:p>
            <a:pPr marL="673200" lvl="1" indent="-457200" algn="l">
              <a:buFont typeface="Arial" panose="020B0604020202020204" pitchFamily="34" charset="0"/>
              <a:buChar char="•"/>
            </a:pPr>
            <a:r>
              <a:rPr lang="en-AU" dirty="0" err="1">
                <a:latin typeface="Helvetica Neue" panose="02000503000000020004" pitchFamily="2" charset="0"/>
                <a:ea typeface="Helvetica Neue" panose="02000503000000020004" pitchFamily="2" charset="0"/>
                <a:cs typeface="Helvetica Neue" panose="02000503000000020004" pitchFamily="2" charset="0"/>
              </a:rPr>
              <a:t>try_underscores</a:t>
            </a:r>
            <a:br>
              <a:rPr lang="en-AU" dirty="0">
                <a:latin typeface="Helvetica Neue" panose="02000503000000020004" pitchFamily="2" charset="0"/>
                <a:ea typeface="Helvetica Neue" panose="02000503000000020004" pitchFamily="2" charset="0"/>
                <a:cs typeface="Helvetica Neue" panose="02000503000000020004" pitchFamily="2" charset="0"/>
              </a:rPr>
            </a:br>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Pay attention to error messages.</a:t>
            </a:r>
          </a:p>
          <a:p>
            <a:pPr marL="457200" indent="-457200" algn="l">
              <a:buFont typeface="Arial" panose="020B0604020202020204" pitchFamily="34" charset="0"/>
              <a:buChar char="•"/>
            </a:pPr>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Help is just an internet search away.</a:t>
            </a:r>
          </a:p>
        </p:txBody>
      </p:sp>
      <p:pic>
        <p:nvPicPr>
          <p:cNvPr id="3" name="Graphic 2" descr="Questions with solid fill">
            <a:extLst>
              <a:ext uri="{FF2B5EF4-FFF2-40B4-BE49-F238E27FC236}">
                <a16:creationId xmlns:a16="http://schemas.microsoft.com/office/drawing/2014/main" id="{ABD251DF-44B7-ECE3-016D-BFAFD56C4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7757" y="2485628"/>
            <a:ext cx="2261524" cy="2261524"/>
          </a:xfrm>
          <a:prstGeom prst="rect">
            <a:avLst/>
          </a:prstGeom>
        </p:spPr>
      </p:pic>
    </p:spTree>
    <p:extLst>
      <p:ext uri="{BB962C8B-B14F-4D97-AF65-F5344CB8AC3E}">
        <p14:creationId xmlns:p14="http://schemas.microsoft.com/office/powerpoint/2010/main" val="2110748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Your turn</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3833761" y="3243332"/>
            <a:ext cx="4524478" cy="913080"/>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dirty="0">
                <a:latin typeface="Helvetica Neue" panose="02000503000000020004" pitchFamily="2" charset="0"/>
                <a:ea typeface="Helvetica Neue" panose="02000503000000020004" pitchFamily="2" charset="0"/>
                <a:cs typeface="Helvetica Neue" panose="02000503000000020004" pitchFamily="2" charset="0"/>
              </a:rPr>
              <a:t>To the training material!</a:t>
            </a:r>
          </a:p>
        </p:txBody>
      </p:sp>
      <p:pic>
        <p:nvPicPr>
          <p:cNvPr id="6" name="Graphic 5" descr="Crawl with solid fill">
            <a:extLst>
              <a:ext uri="{FF2B5EF4-FFF2-40B4-BE49-F238E27FC236}">
                <a16:creationId xmlns:a16="http://schemas.microsoft.com/office/drawing/2014/main" id="{FE0F1CF5-999D-5BC2-A8F9-271240A136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5663" y="2521897"/>
            <a:ext cx="2178760" cy="2178760"/>
          </a:xfrm>
          <a:prstGeom prst="rect">
            <a:avLst/>
          </a:prstGeom>
        </p:spPr>
      </p:pic>
      <p:pic>
        <p:nvPicPr>
          <p:cNvPr id="11" name="Graphic 10" descr="Run with solid fill">
            <a:extLst>
              <a:ext uri="{FF2B5EF4-FFF2-40B4-BE49-F238E27FC236}">
                <a16:creationId xmlns:a16="http://schemas.microsoft.com/office/drawing/2014/main" id="{57CAAC6C-C0C5-DE63-2C75-874A44533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51176" y="2521897"/>
            <a:ext cx="2178760" cy="2178760"/>
          </a:xfrm>
          <a:prstGeom prst="rect">
            <a:avLst/>
          </a:prstGeom>
        </p:spPr>
      </p:pic>
    </p:spTree>
    <p:extLst>
      <p:ext uri="{BB962C8B-B14F-4D97-AF65-F5344CB8AC3E}">
        <p14:creationId xmlns:p14="http://schemas.microsoft.com/office/powerpoint/2010/main" val="195227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1152331" y="2375842"/>
            <a:ext cx="11334747" cy="2981449"/>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The workshop will consist of:</a:t>
            </a:r>
          </a:p>
          <a:p>
            <a:pPr marL="457200" indent="-457200" algn="l">
              <a:buFont typeface="Arial" panose="020B0604020202020204" pitchFamily="34" charset="0"/>
              <a:buChar char="•"/>
            </a:pPr>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marL="673200" lvl="1"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Introductions to each topic.</a:t>
            </a:r>
          </a:p>
          <a:p>
            <a:pPr marL="673200" lvl="1"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Some code along activities.</a:t>
            </a:r>
          </a:p>
          <a:p>
            <a:pPr marL="673200" lvl="1"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Hands-on tasks.</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This workshop is split into 8 sections.</a:t>
            </a:r>
          </a:p>
        </p:txBody>
      </p: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About this workshop</a:t>
            </a:r>
          </a:p>
        </p:txBody>
      </p:sp>
      <p:pic>
        <p:nvPicPr>
          <p:cNvPr id="3" name="Graphic 2" descr="Programmer female with solid fill">
            <a:extLst>
              <a:ext uri="{FF2B5EF4-FFF2-40B4-BE49-F238E27FC236}">
                <a16:creationId xmlns:a16="http://schemas.microsoft.com/office/drawing/2014/main" id="{A9EC9608-919A-3E85-B8C2-608DBABAC8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4798" y="2199676"/>
            <a:ext cx="2969623" cy="2969623"/>
          </a:xfrm>
          <a:prstGeom prst="rect">
            <a:avLst/>
          </a:prstGeom>
        </p:spPr>
      </p:pic>
      <p:sp>
        <p:nvSpPr>
          <p:cNvPr id="4" name="Rectangle 3">
            <a:extLst>
              <a:ext uri="{FF2B5EF4-FFF2-40B4-BE49-F238E27FC236}">
                <a16:creationId xmlns:a16="http://schemas.microsoft.com/office/drawing/2014/main" id="{65CEF1CC-1BD5-677F-9775-3228A16A9BE6}"/>
              </a:ext>
            </a:extLst>
          </p:cNvPr>
          <p:cNvSpPr/>
          <p:nvPr/>
        </p:nvSpPr>
        <p:spPr>
          <a:xfrm>
            <a:off x="8934994" y="4323806"/>
            <a:ext cx="992777" cy="5747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Graphic 11" descr="DNA with solid fill">
            <a:extLst>
              <a:ext uri="{FF2B5EF4-FFF2-40B4-BE49-F238E27FC236}">
                <a16:creationId xmlns:a16="http://schemas.microsoft.com/office/drawing/2014/main" id="{2584F973-838B-A81C-B5A3-51923C38F8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137545">
            <a:off x="9122226" y="4336868"/>
            <a:ext cx="574765" cy="574765"/>
          </a:xfrm>
          <a:prstGeom prst="rect">
            <a:avLst/>
          </a:prstGeom>
        </p:spPr>
      </p:pic>
    </p:spTree>
    <p:extLst>
      <p:ext uri="{BB962C8B-B14F-4D97-AF65-F5344CB8AC3E}">
        <p14:creationId xmlns:p14="http://schemas.microsoft.com/office/powerpoint/2010/main" val="3037885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428627" y="2374618"/>
            <a:ext cx="8349614" cy="2981449"/>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Unix is an operating system that consists of a set of programs that act as a link between a computer and users.</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Unix is everywhere. Apple MacOS, iOS, Linux and Android OS are all derived from Unix.</a:t>
            </a:r>
          </a:p>
        </p:txBody>
      </p: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What is Unix?</a:t>
            </a:r>
          </a:p>
        </p:txBody>
      </p:sp>
      <p:pic>
        <p:nvPicPr>
          <p:cNvPr id="3" name="Graphic 2" descr="Selfie with solid fill">
            <a:extLst>
              <a:ext uri="{FF2B5EF4-FFF2-40B4-BE49-F238E27FC236}">
                <a16:creationId xmlns:a16="http://schemas.microsoft.com/office/drawing/2014/main" id="{36C4266F-160F-BEFF-E6A6-824B85A5F30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0089"/>
          <a:stretch/>
        </p:blipFill>
        <p:spPr>
          <a:xfrm>
            <a:off x="8974184" y="2675425"/>
            <a:ext cx="2981449" cy="2680642"/>
          </a:xfrm>
          <a:prstGeom prst="rect">
            <a:avLst/>
          </a:prstGeom>
        </p:spPr>
      </p:pic>
      <p:sp>
        <p:nvSpPr>
          <p:cNvPr id="4" name="Rounded Rectangle 3">
            <a:extLst>
              <a:ext uri="{FF2B5EF4-FFF2-40B4-BE49-F238E27FC236}">
                <a16:creationId xmlns:a16="http://schemas.microsoft.com/office/drawing/2014/main" id="{5D282A55-7BD5-9F1A-92B6-CBD16E81BF07}"/>
              </a:ext>
            </a:extLst>
          </p:cNvPr>
          <p:cNvSpPr/>
          <p:nvPr/>
        </p:nvSpPr>
        <p:spPr>
          <a:xfrm>
            <a:off x="9595760" y="2807250"/>
            <a:ext cx="1249578" cy="2174845"/>
          </a:xfrm>
          <a:prstGeom prst="roundRect">
            <a:avLst>
              <a:gd name="adj" fmla="val 4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Selfie with solid fill">
            <a:extLst>
              <a:ext uri="{FF2B5EF4-FFF2-40B4-BE49-F238E27FC236}">
                <a16:creationId xmlns:a16="http://schemas.microsoft.com/office/drawing/2014/main" id="{ADD77033-42F7-ACEB-4AA2-75CEA42F5E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rcRect l="56764" t="36659" r="24463" b="51349"/>
          <a:stretch/>
        </p:blipFill>
        <p:spPr>
          <a:xfrm>
            <a:off x="10663854" y="3462251"/>
            <a:ext cx="559724" cy="357523"/>
          </a:xfrm>
          <a:prstGeom prst="rect">
            <a:avLst/>
          </a:prstGeom>
        </p:spPr>
      </p:pic>
      <p:pic>
        <p:nvPicPr>
          <p:cNvPr id="17" name="Graphic 16" descr="Cat with solid fill">
            <a:extLst>
              <a:ext uri="{FF2B5EF4-FFF2-40B4-BE49-F238E27FC236}">
                <a16:creationId xmlns:a16="http://schemas.microsoft.com/office/drawing/2014/main" id="{54761FA8-48D7-485A-8A58-7D03F5ED1F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2300" y="3208903"/>
            <a:ext cx="1371537" cy="1371537"/>
          </a:xfrm>
          <a:prstGeom prst="rect">
            <a:avLst/>
          </a:prstGeom>
        </p:spPr>
      </p:pic>
      <p:sp>
        <p:nvSpPr>
          <p:cNvPr id="18" name="TextBox 17">
            <a:extLst>
              <a:ext uri="{FF2B5EF4-FFF2-40B4-BE49-F238E27FC236}">
                <a16:creationId xmlns:a16="http://schemas.microsoft.com/office/drawing/2014/main" id="{35C16787-56C3-9C0A-013A-131BB5E68203}"/>
              </a:ext>
            </a:extLst>
          </p:cNvPr>
          <p:cNvSpPr txBox="1"/>
          <p:nvPr/>
        </p:nvSpPr>
        <p:spPr>
          <a:xfrm>
            <a:off x="9752233" y="2965133"/>
            <a:ext cx="2798956" cy="584775"/>
          </a:xfrm>
          <a:prstGeom prst="rect">
            <a:avLst/>
          </a:prstGeom>
          <a:noFill/>
        </p:spPr>
        <p:txBody>
          <a:bodyPr wrap="squar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9:30</a:t>
            </a:r>
          </a:p>
        </p:txBody>
      </p:sp>
    </p:spTree>
    <p:extLst>
      <p:ext uri="{BB962C8B-B14F-4D97-AF65-F5344CB8AC3E}">
        <p14:creationId xmlns:p14="http://schemas.microsoft.com/office/powerpoint/2010/main" val="276815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624570" y="2415735"/>
            <a:ext cx="8349614" cy="2981449"/>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Unix is flexible and robust.</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Philosophy: Do one thing and do it well.</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Use these simple tools together to achieve complex tasks.</a:t>
            </a:r>
          </a:p>
        </p:txBody>
      </p: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Why Unix?</a:t>
            </a:r>
          </a:p>
        </p:txBody>
      </p:sp>
      <p:sp>
        <p:nvSpPr>
          <p:cNvPr id="4" name="Rounded Rectangle 3">
            <a:extLst>
              <a:ext uri="{FF2B5EF4-FFF2-40B4-BE49-F238E27FC236}">
                <a16:creationId xmlns:a16="http://schemas.microsoft.com/office/drawing/2014/main" id="{5D282A55-7BD5-9F1A-92B6-CBD16E81BF07}"/>
              </a:ext>
            </a:extLst>
          </p:cNvPr>
          <p:cNvSpPr/>
          <p:nvPr/>
        </p:nvSpPr>
        <p:spPr>
          <a:xfrm>
            <a:off x="9595760" y="2807250"/>
            <a:ext cx="1249578" cy="2174845"/>
          </a:xfrm>
          <a:prstGeom prst="roundRect">
            <a:avLst>
              <a:gd name="adj" fmla="val 4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olling Pin with solid fill">
            <a:extLst>
              <a:ext uri="{FF2B5EF4-FFF2-40B4-BE49-F238E27FC236}">
                <a16:creationId xmlns:a16="http://schemas.microsoft.com/office/drawing/2014/main" id="{D5DF135A-4ED7-87AE-FB4F-5F6D7856D6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3973" y="2043917"/>
            <a:ext cx="1904715" cy="1904715"/>
          </a:xfrm>
          <a:prstGeom prst="rect">
            <a:avLst/>
          </a:prstGeom>
        </p:spPr>
      </p:pic>
      <p:pic>
        <p:nvPicPr>
          <p:cNvPr id="10" name="Graphic 9" descr="Whisk with solid fill">
            <a:extLst>
              <a:ext uri="{FF2B5EF4-FFF2-40B4-BE49-F238E27FC236}">
                <a16:creationId xmlns:a16="http://schemas.microsoft.com/office/drawing/2014/main" id="{56256FDD-EEC0-5FB2-3492-076682ABB9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399786">
            <a:off x="9407013" y="4029737"/>
            <a:ext cx="1904715" cy="1904715"/>
          </a:xfrm>
          <a:prstGeom prst="rect">
            <a:avLst/>
          </a:prstGeom>
        </p:spPr>
      </p:pic>
    </p:spTree>
    <p:extLst>
      <p:ext uri="{BB962C8B-B14F-4D97-AF65-F5344CB8AC3E}">
        <p14:creationId xmlns:p14="http://schemas.microsoft.com/office/powerpoint/2010/main" val="513380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line interface</a:t>
            </a:r>
          </a:p>
        </p:txBody>
      </p:sp>
      <p:sp>
        <p:nvSpPr>
          <p:cNvPr id="4" name="Rounded Rectangle 3">
            <a:extLst>
              <a:ext uri="{FF2B5EF4-FFF2-40B4-BE49-F238E27FC236}">
                <a16:creationId xmlns:a16="http://schemas.microsoft.com/office/drawing/2014/main" id="{5D282A55-7BD5-9F1A-92B6-CBD16E81BF07}"/>
              </a:ext>
            </a:extLst>
          </p:cNvPr>
          <p:cNvSpPr/>
          <p:nvPr/>
        </p:nvSpPr>
        <p:spPr>
          <a:xfrm>
            <a:off x="9595760" y="2807250"/>
            <a:ext cx="1249578" cy="2174845"/>
          </a:xfrm>
          <a:prstGeom prst="roundRect">
            <a:avLst>
              <a:gd name="adj" fmla="val 4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Monitor with solid fill">
            <a:extLst>
              <a:ext uri="{FF2B5EF4-FFF2-40B4-BE49-F238E27FC236}">
                <a16:creationId xmlns:a16="http://schemas.microsoft.com/office/drawing/2014/main" id="{35D3BC24-D558-A3E2-D693-6CBE6E64B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974" y="1152632"/>
            <a:ext cx="5148641" cy="5148641"/>
          </a:xfrm>
          <a:prstGeom prst="rect">
            <a:avLst/>
          </a:prstGeom>
        </p:spPr>
      </p:pic>
      <p:pic>
        <p:nvPicPr>
          <p:cNvPr id="11" name="Graphic 10" descr="Browser window with solid fill">
            <a:extLst>
              <a:ext uri="{FF2B5EF4-FFF2-40B4-BE49-F238E27FC236}">
                <a16:creationId xmlns:a16="http://schemas.microsoft.com/office/drawing/2014/main" id="{C807BC75-1663-1A42-7C0C-FEF06C44A1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5916" y="1882508"/>
            <a:ext cx="2557268" cy="2557268"/>
          </a:xfrm>
          <a:prstGeom prst="rect">
            <a:avLst/>
          </a:prstGeom>
        </p:spPr>
      </p:pic>
      <p:pic>
        <p:nvPicPr>
          <p:cNvPr id="13" name="Graphic 12" descr="Paper with solid fill">
            <a:extLst>
              <a:ext uri="{FF2B5EF4-FFF2-40B4-BE49-F238E27FC236}">
                <a16:creationId xmlns:a16="http://schemas.microsoft.com/office/drawing/2014/main" id="{ABA5C8DD-81E6-80F6-C077-2AAAABE19D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2250" y="2306564"/>
            <a:ext cx="457200" cy="457200"/>
          </a:xfrm>
          <a:prstGeom prst="rect">
            <a:avLst/>
          </a:prstGeom>
        </p:spPr>
      </p:pic>
      <p:pic>
        <p:nvPicPr>
          <p:cNvPr id="15" name="Graphic 14" descr="Folder with solid fill">
            <a:extLst>
              <a:ext uri="{FF2B5EF4-FFF2-40B4-BE49-F238E27FC236}">
                <a16:creationId xmlns:a16="http://schemas.microsoft.com/office/drawing/2014/main" id="{3B1271F4-C919-0883-9DEA-453A4AC36C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77920" y="2306564"/>
            <a:ext cx="500686" cy="500686"/>
          </a:xfrm>
          <a:prstGeom prst="rect">
            <a:avLst/>
          </a:prstGeom>
        </p:spPr>
      </p:pic>
      <p:pic>
        <p:nvPicPr>
          <p:cNvPr id="17" name="Graphic 16" descr="Folder with solid fill">
            <a:extLst>
              <a:ext uri="{FF2B5EF4-FFF2-40B4-BE49-F238E27FC236}">
                <a16:creationId xmlns:a16="http://schemas.microsoft.com/office/drawing/2014/main" id="{3A932A65-ECC7-18EF-E895-419F54A4FE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94742" y="2755753"/>
            <a:ext cx="500686" cy="500686"/>
          </a:xfrm>
          <a:prstGeom prst="rect">
            <a:avLst/>
          </a:prstGeom>
        </p:spPr>
      </p:pic>
      <p:pic>
        <p:nvPicPr>
          <p:cNvPr id="18" name="Graphic 17" descr="Paper with solid fill">
            <a:extLst>
              <a:ext uri="{FF2B5EF4-FFF2-40B4-BE49-F238E27FC236}">
                <a16:creationId xmlns:a16="http://schemas.microsoft.com/office/drawing/2014/main" id="{1DFFDA92-4649-C4E1-DFF9-151955CCA4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0221" y="2777496"/>
            <a:ext cx="457200" cy="457200"/>
          </a:xfrm>
          <a:prstGeom prst="rect">
            <a:avLst/>
          </a:prstGeom>
        </p:spPr>
      </p:pic>
      <p:pic>
        <p:nvPicPr>
          <p:cNvPr id="19" name="Graphic 18" descr="Rubbish with solid fill">
            <a:extLst>
              <a:ext uri="{FF2B5EF4-FFF2-40B4-BE49-F238E27FC236}">
                <a16:creationId xmlns:a16="http://schemas.microsoft.com/office/drawing/2014/main" id="{DD0F0D9B-E32F-823C-F216-C3F32C653D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51158" y="3982576"/>
            <a:ext cx="457200" cy="457200"/>
          </a:xfrm>
          <a:prstGeom prst="rect">
            <a:avLst/>
          </a:prstGeom>
        </p:spPr>
      </p:pic>
      <p:pic>
        <p:nvPicPr>
          <p:cNvPr id="21" name="Graphic 20" descr="Cursor with solid fill">
            <a:extLst>
              <a:ext uri="{FF2B5EF4-FFF2-40B4-BE49-F238E27FC236}">
                <a16:creationId xmlns:a16="http://schemas.microsoft.com/office/drawing/2014/main" id="{C6E3A022-1D2D-801D-107A-D6F7741E0D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7357202" flipH="1">
            <a:off x="1711946" y="3174344"/>
            <a:ext cx="634883" cy="634883"/>
          </a:xfrm>
          <a:prstGeom prst="rect">
            <a:avLst/>
          </a:prstGeom>
        </p:spPr>
      </p:pic>
      <p:pic>
        <p:nvPicPr>
          <p:cNvPr id="23" name="Graphic 22" descr="Paper with solid fill">
            <a:extLst>
              <a:ext uri="{FF2B5EF4-FFF2-40B4-BE49-F238E27FC236}">
                <a16:creationId xmlns:a16="http://schemas.microsoft.com/office/drawing/2014/main" id="{AB5A8378-3FCB-663B-3F42-6AC68BA2C2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6639" y="3247317"/>
            <a:ext cx="457200" cy="457200"/>
          </a:xfrm>
          <a:prstGeom prst="rect">
            <a:avLst/>
          </a:prstGeom>
        </p:spPr>
      </p:pic>
      <p:pic>
        <p:nvPicPr>
          <p:cNvPr id="26" name="Graphic 25" descr="Monitor with solid fill">
            <a:extLst>
              <a:ext uri="{FF2B5EF4-FFF2-40B4-BE49-F238E27FC236}">
                <a16:creationId xmlns:a16="http://schemas.microsoft.com/office/drawing/2014/main" id="{BC37251C-879E-566C-7085-56DB8028EE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0972" y="1130196"/>
            <a:ext cx="5148641" cy="5148641"/>
          </a:xfrm>
          <a:prstGeom prst="rect">
            <a:avLst/>
          </a:prstGeom>
        </p:spPr>
      </p:pic>
      <p:sp>
        <p:nvSpPr>
          <p:cNvPr id="25" name="TextBox 24">
            <a:extLst>
              <a:ext uri="{FF2B5EF4-FFF2-40B4-BE49-F238E27FC236}">
                <a16:creationId xmlns:a16="http://schemas.microsoft.com/office/drawing/2014/main" id="{49481042-00D5-B185-E071-30FB3BDE3B8A}"/>
              </a:ext>
            </a:extLst>
          </p:cNvPr>
          <p:cNvSpPr txBox="1"/>
          <p:nvPr/>
        </p:nvSpPr>
        <p:spPr>
          <a:xfrm>
            <a:off x="7158038" y="2306564"/>
            <a:ext cx="3409050" cy="707886"/>
          </a:xfrm>
          <a:prstGeom prst="rect">
            <a:avLst/>
          </a:prstGeom>
          <a:noFill/>
        </p:spPr>
        <p:txBody>
          <a:bodyPr wrap="square" rtlCol="0">
            <a:spAutoFit/>
          </a:bodyPr>
          <a:lstStyle/>
          <a:p>
            <a:r>
              <a:rPr lang="en-US" sz="2000" b="1" dirty="0" err="1">
                <a:latin typeface="Miriam Fixed" panose="020B0509050101010101" pitchFamily="49" charset="-79"/>
                <a:cs typeface="Miriam Fixed" panose="020B0509050101010101" pitchFamily="49" charset="-79"/>
              </a:rPr>
              <a:t>user@host</a:t>
            </a:r>
            <a:r>
              <a:rPr lang="en-US" sz="2000" b="1" dirty="0">
                <a:latin typeface="Miriam Fixed" panose="020B0509050101010101" pitchFamily="49" charset="-79"/>
                <a:cs typeface="Miriam Fixed" panose="020B0509050101010101" pitchFamily="49" charset="-79"/>
              </a:rPr>
              <a:t> $ command </a:t>
            </a:r>
          </a:p>
          <a:p>
            <a:r>
              <a:rPr lang="en-US" sz="2000" b="1" dirty="0" err="1">
                <a:latin typeface="Miriam Fixed" panose="020B0509050101010101" pitchFamily="49" charset="-79"/>
                <a:cs typeface="Miriam Fixed" panose="020B0509050101010101" pitchFamily="49" charset="-79"/>
              </a:rPr>
              <a:t>user@host</a:t>
            </a:r>
            <a:r>
              <a:rPr lang="en-US" sz="2000" b="1" dirty="0">
                <a:latin typeface="Miriam Fixed" panose="020B0509050101010101" pitchFamily="49" charset="-79"/>
                <a:cs typeface="Miriam Fixed" panose="020B0509050101010101" pitchFamily="49" charset="-79"/>
              </a:rPr>
              <a:t> $</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695386" y="5790683"/>
            <a:ext cx="514689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Graphical User Interface (GUI)</a:t>
            </a:r>
          </a:p>
        </p:txBody>
      </p:sp>
      <p:sp>
        <p:nvSpPr>
          <p:cNvPr id="29" name="Google Shape;126;p23">
            <a:extLst>
              <a:ext uri="{FF2B5EF4-FFF2-40B4-BE49-F238E27FC236}">
                <a16:creationId xmlns:a16="http://schemas.microsoft.com/office/drawing/2014/main" id="{F3F03F3E-C243-A51B-AA0D-3CF19CF51F93}"/>
              </a:ext>
            </a:extLst>
          </p:cNvPr>
          <p:cNvSpPr txBox="1">
            <a:spLocks/>
          </p:cNvSpPr>
          <p:nvPr/>
        </p:nvSpPr>
        <p:spPr>
          <a:xfrm>
            <a:off x="6426640" y="5806370"/>
            <a:ext cx="514689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 Line Interface (CLI)</a:t>
            </a:r>
          </a:p>
        </p:txBody>
      </p:sp>
    </p:spTree>
    <p:extLst>
      <p:ext uri="{BB962C8B-B14F-4D97-AF65-F5344CB8AC3E}">
        <p14:creationId xmlns:p14="http://schemas.microsoft.com/office/powerpoint/2010/main" val="633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prompt</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1311643" y="2612455"/>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dirty="0">
                <a:effectLst/>
                <a:latin typeface="Andale Mono" panose="020B0509000000000004" pitchFamily="49" charset="0"/>
              </a:rPr>
              <a:t>beta@test-i5:</a:t>
            </a:r>
            <a:r>
              <a:rPr lang="en-AU" sz="4000" dirty="0">
                <a:solidFill>
                  <a:srgbClr val="400BD9"/>
                </a:solidFill>
                <a:effectLst/>
                <a:latin typeface="Andale Mono" panose="020B0509000000000004" pitchFamily="49" charset="0"/>
              </a:rPr>
              <a:t>~/samples</a:t>
            </a:r>
            <a:r>
              <a:rPr lang="en-AU" sz="4000" dirty="0">
                <a:effectLst/>
                <a:latin typeface="Andale Mono" panose="020B0509000000000004" pitchFamily="49" charset="0"/>
              </a:rPr>
              <a:t>$</a:t>
            </a:r>
          </a:p>
        </p:txBody>
      </p:sp>
      <p:sp>
        <p:nvSpPr>
          <p:cNvPr id="29" name="Google Shape;126;p23">
            <a:extLst>
              <a:ext uri="{FF2B5EF4-FFF2-40B4-BE49-F238E27FC236}">
                <a16:creationId xmlns:a16="http://schemas.microsoft.com/office/drawing/2014/main" id="{F3F03F3E-C243-A51B-AA0D-3CF19CF51F93}"/>
              </a:ext>
            </a:extLst>
          </p:cNvPr>
          <p:cNvSpPr txBox="1">
            <a:spLocks/>
          </p:cNvSpPr>
          <p:nvPr/>
        </p:nvSpPr>
        <p:spPr>
          <a:xfrm>
            <a:off x="2161981" y="4207975"/>
            <a:ext cx="1819470"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Username</a:t>
            </a:r>
          </a:p>
        </p:txBody>
      </p:sp>
      <p:sp>
        <p:nvSpPr>
          <p:cNvPr id="2" name="Rectangle 1">
            <a:extLst>
              <a:ext uri="{FF2B5EF4-FFF2-40B4-BE49-F238E27FC236}">
                <a16:creationId xmlns:a16="http://schemas.microsoft.com/office/drawing/2014/main" id="{0B504BF4-2A3A-DB1B-2FF5-F84A77D004EB}"/>
              </a:ext>
            </a:extLst>
          </p:cNvPr>
          <p:cNvSpPr/>
          <p:nvPr/>
        </p:nvSpPr>
        <p:spPr>
          <a:xfrm>
            <a:off x="9617384" y="2800351"/>
            <a:ext cx="214313" cy="428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8E980F89-F9C2-0A08-BD76-7EAE8EA83A5A}"/>
              </a:ext>
            </a:extLst>
          </p:cNvPr>
          <p:cNvSpPr/>
          <p:nvPr/>
        </p:nvSpPr>
        <p:spPr>
          <a:xfrm rot="16200000">
            <a:off x="2886076" y="3171826"/>
            <a:ext cx="414337" cy="124301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15F6D11A-4E7E-D017-DC05-7F12D541148F}"/>
              </a:ext>
            </a:extLst>
          </p:cNvPr>
          <p:cNvSpPr/>
          <p:nvPr/>
        </p:nvSpPr>
        <p:spPr>
          <a:xfrm rot="16200000">
            <a:off x="4860133" y="2764634"/>
            <a:ext cx="414337" cy="205739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09CE1F55-2B0E-F5BF-30B1-9E99B43CC22E}"/>
              </a:ext>
            </a:extLst>
          </p:cNvPr>
          <p:cNvSpPr/>
          <p:nvPr/>
        </p:nvSpPr>
        <p:spPr>
          <a:xfrm rot="16200000">
            <a:off x="7585295" y="2427507"/>
            <a:ext cx="414337" cy="27316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F918AD55-DC11-CF9B-0E49-97A0D6E7764A}"/>
              </a:ext>
            </a:extLst>
          </p:cNvPr>
          <p:cNvSpPr/>
          <p:nvPr/>
        </p:nvSpPr>
        <p:spPr>
          <a:xfrm rot="16200000">
            <a:off x="9412488" y="3468884"/>
            <a:ext cx="414337" cy="64889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Google Shape;126;p23">
            <a:extLst>
              <a:ext uri="{FF2B5EF4-FFF2-40B4-BE49-F238E27FC236}">
                <a16:creationId xmlns:a16="http://schemas.microsoft.com/office/drawing/2014/main" id="{26AD3164-F6AF-4A7D-96D3-65EE881EA044}"/>
              </a:ext>
            </a:extLst>
          </p:cNvPr>
          <p:cNvSpPr txBox="1">
            <a:spLocks/>
          </p:cNvSpPr>
          <p:nvPr/>
        </p:nvSpPr>
        <p:spPr>
          <a:xfrm>
            <a:off x="4498085" y="4207975"/>
            <a:ext cx="1138432"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32" name="Google Shape;126;p23">
            <a:extLst>
              <a:ext uri="{FF2B5EF4-FFF2-40B4-BE49-F238E27FC236}">
                <a16:creationId xmlns:a16="http://schemas.microsoft.com/office/drawing/2014/main" id="{24A7C088-A9D1-7DC2-B1F6-1968695F1D8E}"/>
              </a:ext>
            </a:extLst>
          </p:cNvPr>
          <p:cNvSpPr txBox="1">
            <a:spLocks/>
          </p:cNvSpPr>
          <p:nvPr/>
        </p:nvSpPr>
        <p:spPr>
          <a:xfrm>
            <a:off x="6996116" y="4207975"/>
            <a:ext cx="2057398"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Working directory</a:t>
            </a:r>
          </a:p>
        </p:txBody>
      </p:sp>
      <p:sp>
        <p:nvSpPr>
          <p:cNvPr id="33" name="Google Shape;126;p23">
            <a:extLst>
              <a:ext uri="{FF2B5EF4-FFF2-40B4-BE49-F238E27FC236}">
                <a16:creationId xmlns:a16="http://schemas.microsoft.com/office/drawing/2014/main" id="{AC68D23F-F6C0-A610-020E-01C92DCE0A01}"/>
              </a:ext>
            </a:extLst>
          </p:cNvPr>
          <p:cNvSpPr txBox="1">
            <a:spLocks/>
          </p:cNvSpPr>
          <p:nvPr/>
        </p:nvSpPr>
        <p:spPr>
          <a:xfrm>
            <a:off x="8954228" y="4219930"/>
            <a:ext cx="145888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Prompt</a:t>
            </a:r>
          </a:p>
        </p:txBody>
      </p:sp>
      <p:sp>
        <p:nvSpPr>
          <p:cNvPr id="34" name="Google Shape;126;p23">
            <a:extLst>
              <a:ext uri="{FF2B5EF4-FFF2-40B4-BE49-F238E27FC236}">
                <a16:creationId xmlns:a16="http://schemas.microsoft.com/office/drawing/2014/main" id="{9B377D43-CDA1-DBB5-FE5F-30E1DEEA5214}"/>
              </a:ext>
            </a:extLst>
          </p:cNvPr>
          <p:cNvSpPr txBox="1">
            <a:spLocks/>
          </p:cNvSpPr>
          <p:nvPr/>
        </p:nvSpPr>
        <p:spPr>
          <a:xfrm>
            <a:off x="8954228" y="4829023"/>
            <a:ext cx="301869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Type your commands here!</a:t>
            </a:r>
          </a:p>
        </p:txBody>
      </p:sp>
    </p:spTree>
    <p:extLst>
      <p:ext uri="{BB962C8B-B14F-4D97-AF65-F5344CB8AC3E}">
        <p14:creationId xmlns:p14="http://schemas.microsoft.com/office/powerpoint/2010/main" val="263112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syntax</a:t>
            </a:r>
          </a:p>
        </p:txBody>
      </p:sp>
      <p:sp>
        <p:nvSpPr>
          <p:cNvPr id="20" name="Google Shape;126;p23">
            <a:extLst>
              <a:ext uri="{FF2B5EF4-FFF2-40B4-BE49-F238E27FC236}">
                <a16:creationId xmlns:a16="http://schemas.microsoft.com/office/drawing/2014/main" id="{2A01AB88-CDD7-1E7A-5218-1C09F12BEAD0}"/>
              </a:ext>
            </a:extLst>
          </p:cNvPr>
          <p:cNvSpPr txBox="1">
            <a:spLocks/>
          </p:cNvSpPr>
          <p:nvPr/>
        </p:nvSpPr>
        <p:spPr>
          <a:xfrm>
            <a:off x="1311643" y="2612455"/>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 </a:t>
            </a:r>
            <a:r>
              <a:rPr lang="en-AU" sz="4000" b="1" dirty="0" err="1">
                <a:effectLst/>
                <a:latin typeface="Andale Mono" panose="020B0509000000000004" pitchFamily="49" charset="0"/>
              </a:rPr>
              <a:t>cal</a:t>
            </a:r>
            <a:r>
              <a:rPr lang="en-AU" sz="4000" b="1" dirty="0">
                <a:effectLst/>
                <a:latin typeface="Andale Mono" panose="020B0509000000000004" pitchFamily="49" charset="0"/>
              </a:rPr>
              <a:t> -j -m </a:t>
            </a:r>
            <a:r>
              <a:rPr lang="en-AU" sz="4000" b="1" dirty="0" err="1">
                <a:effectLst/>
                <a:latin typeface="Andale Mono" panose="020B0509000000000004" pitchFamily="49" charset="0"/>
              </a:rPr>
              <a:t>february</a:t>
            </a:r>
            <a:endParaRPr lang="en-AU" sz="4000" b="1" dirty="0">
              <a:effectLst/>
              <a:latin typeface="Andale Mono" panose="020B0509000000000004" pitchFamily="49" charset="0"/>
            </a:endParaRPr>
          </a:p>
        </p:txBody>
      </p:sp>
      <p:sp>
        <p:nvSpPr>
          <p:cNvPr id="22" name="Left Brace 21">
            <a:extLst>
              <a:ext uri="{FF2B5EF4-FFF2-40B4-BE49-F238E27FC236}">
                <a16:creationId xmlns:a16="http://schemas.microsoft.com/office/drawing/2014/main" id="{5B1F9B48-F86B-6C46-5F88-0210AF527E01}"/>
              </a:ext>
            </a:extLst>
          </p:cNvPr>
          <p:cNvSpPr/>
          <p:nvPr/>
        </p:nvSpPr>
        <p:spPr>
          <a:xfrm rot="16200000">
            <a:off x="3762973" y="3171825"/>
            <a:ext cx="414337" cy="124301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1D72920C-C11F-4A6A-00F1-0E3FDFBE6DA0}"/>
              </a:ext>
            </a:extLst>
          </p:cNvPr>
          <p:cNvSpPr/>
          <p:nvPr/>
        </p:nvSpPr>
        <p:spPr>
          <a:xfrm rot="16200000">
            <a:off x="4950693" y="3468884"/>
            <a:ext cx="414337" cy="64889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7D0F2C51-E385-3CCF-BCD3-1E1D6AE940C9}"/>
              </a:ext>
            </a:extLst>
          </p:cNvPr>
          <p:cNvSpPr/>
          <p:nvPr/>
        </p:nvSpPr>
        <p:spPr>
          <a:xfrm rot="16200000">
            <a:off x="7212711" y="2097783"/>
            <a:ext cx="414337" cy="33910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Google Shape;126;p23">
            <a:extLst>
              <a:ext uri="{FF2B5EF4-FFF2-40B4-BE49-F238E27FC236}">
                <a16:creationId xmlns:a16="http://schemas.microsoft.com/office/drawing/2014/main" id="{0403B8EA-55F4-B0E2-0D9F-2A03C498AD3B}"/>
              </a:ext>
            </a:extLst>
          </p:cNvPr>
          <p:cNvSpPr txBox="1">
            <a:spLocks/>
          </p:cNvSpPr>
          <p:nvPr/>
        </p:nvSpPr>
        <p:spPr>
          <a:xfrm>
            <a:off x="2776349" y="4207975"/>
            <a:ext cx="196710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a:t>
            </a:r>
          </a:p>
        </p:txBody>
      </p:sp>
      <p:sp>
        <p:nvSpPr>
          <p:cNvPr id="32" name="Google Shape;126;p23">
            <a:extLst>
              <a:ext uri="{FF2B5EF4-FFF2-40B4-BE49-F238E27FC236}">
                <a16:creationId xmlns:a16="http://schemas.microsoft.com/office/drawing/2014/main" id="{EF8B6C4A-8B56-0B15-D995-721B3F65AFC9}"/>
              </a:ext>
            </a:extLst>
          </p:cNvPr>
          <p:cNvSpPr txBox="1">
            <a:spLocks/>
          </p:cNvSpPr>
          <p:nvPr/>
        </p:nvSpPr>
        <p:spPr>
          <a:xfrm>
            <a:off x="4720239" y="4220001"/>
            <a:ext cx="1138432"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Flag</a:t>
            </a:r>
          </a:p>
        </p:txBody>
      </p:sp>
      <p:sp>
        <p:nvSpPr>
          <p:cNvPr id="33" name="Google Shape;126;p23">
            <a:extLst>
              <a:ext uri="{FF2B5EF4-FFF2-40B4-BE49-F238E27FC236}">
                <a16:creationId xmlns:a16="http://schemas.microsoft.com/office/drawing/2014/main" id="{2CB7E4BC-88B8-72EE-1414-D2DCE2CC8063}"/>
              </a:ext>
            </a:extLst>
          </p:cNvPr>
          <p:cNvSpPr txBox="1">
            <a:spLocks/>
          </p:cNvSpPr>
          <p:nvPr/>
        </p:nvSpPr>
        <p:spPr>
          <a:xfrm>
            <a:off x="6784089" y="4207975"/>
            <a:ext cx="2057398"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Option</a:t>
            </a:r>
          </a:p>
        </p:txBody>
      </p:sp>
      <p:sp>
        <p:nvSpPr>
          <p:cNvPr id="2" name="Rectangle 1">
            <a:extLst>
              <a:ext uri="{FF2B5EF4-FFF2-40B4-BE49-F238E27FC236}">
                <a16:creationId xmlns:a16="http://schemas.microsoft.com/office/drawing/2014/main" id="{375C1156-A95F-A526-10A4-FA02043B8E2F}"/>
              </a:ext>
            </a:extLst>
          </p:cNvPr>
          <p:cNvSpPr/>
          <p:nvPr/>
        </p:nvSpPr>
        <p:spPr>
          <a:xfrm>
            <a:off x="4720239" y="2493818"/>
            <a:ext cx="4659288" cy="2729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1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syntax</a:t>
            </a:r>
          </a:p>
        </p:txBody>
      </p:sp>
      <p:sp>
        <p:nvSpPr>
          <p:cNvPr id="20" name="Google Shape;126;p23">
            <a:extLst>
              <a:ext uri="{FF2B5EF4-FFF2-40B4-BE49-F238E27FC236}">
                <a16:creationId xmlns:a16="http://schemas.microsoft.com/office/drawing/2014/main" id="{2A01AB88-CDD7-1E7A-5218-1C09F12BEAD0}"/>
              </a:ext>
            </a:extLst>
          </p:cNvPr>
          <p:cNvSpPr txBox="1">
            <a:spLocks/>
          </p:cNvSpPr>
          <p:nvPr/>
        </p:nvSpPr>
        <p:spPr>
          <a:xfrm>
            <a:off x="1311643" y="2612455"/>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 </a:t>
            </a:r>
            <a:r>
              <a:rPr lang="en-AU" sz="4000" b="1" dirty="0" err="1">
                <a:effectLst/>
                <a:latin typeface="Andale Mono" panose="020B0509000000000004" pitchFamily="49" charset="0"/>
              </a:rPr>
              <a:t>cal</a:t>
            </a:r>
            <a:r>
              <a:rPr lang="en-AU" sz="4000" b="1" dirty="0">
                <a:effectLst/>
                <a:latin typeface="Andale Mono" panose="020B0509000000000004" pitchFamily="49" charset="0"/>
              </a:rPr>
              <a:t> -j -m </a:t>
            </a:r>
            <a:r>
              <a:rPr lang="en-AU" sz="4000" b="1" dirty="0" err="1">
                <a:effectLst/>
                <a:latin typeface="Andale Mono" panose="020B0509000000000004" pitchFamily="49" charset="0"/>
              </a:rPr>
              <a:t>february</a:t>
            </a:r>
            <a:endParaRPr lang="en-AU" sz="4000" b="1" dirty="0">
              <a:effectLst/>
              <a:latin typeface="Andale Mono" panose="020B0509000000000004" pitchFamily="49" charset="0"/>
            </a:endParaRPr>
          </a:p>
        </p:txBody>
      </p:sp>
      <p:sp>
        <p:nvSpPr>
          <p:cNvPr id="22" name="Left Brace 21">
            <a:extLst>
              <a:ext uri="{FF2B5EF4-FFF2-40B4-BE49-F238E27FC236}">
                <a16:creationId xmlns:a16="http://schemas.microsoft.com/office/drawing/2014/main" id="{5B1F9B48-F86B-6C46-5F88-0210AF527E01}"/>
              </a:ext>
            </a:extLst>
          </p:cNvPr>
          <p:cNvSpPr/>
          <p:nvPr/>
        </p:nvSpPr>
        <p:spPr>
          <a:xfrm rot="16200000">
            <a:off x="3762973" y="3171825"/>
            <a:ext cx="414337" cy="124301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1D72920C-C11F-4A6A-00F1-0E3FDFBE6DA0}"/>
              </a:ext>
            </a:extLst>
          </p:cNvPr>
          <p:cNvSpPr/>
          <p:nvPr/>
        </p:nvSpPr>
        <p:spPr>
          <a:xfrm rot="16200000">
            <a:off x="4950693" y="3468884"/>
            <a:ext cx="414337" cy="64889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7D0F2C51-E385-3CCF-BCD3-1E1D6AE940C9}"/>
              </a:ext>
            </a:extLst>
          </p:cNvPr>
          <p:cNvSpPr/>
          <p:nvPr/>
        </p:nvSpPr>
        <p:spPr>
          <a:xfrm rot="16200000">
            <a:off x="7212711" y="2097783"/>
            <a:ext cx="414337" cy="33910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Google Shape;126;p23">
            <a:extLst>
              <a:ext uri="{FF2B5EF4-FFF2-40B4-BE49-F238E27FC236}">
                <a16:creationId xmlns:a16="http://schemas.microsoft.com/office/drawing/2014/main" id="{0403B8EA-55F4-B0E2-0D9F-2A03C498AD3B}"/>
              </a:ext>
            </a:extLst>
          </p:cNvPr>
          <p:cNvSpPr txBox="1">
            <a:spLocks/>
          </p:cNvSpPr>
          <p:nvPr/>
        </p:nvSpPr>
        <p:spPr>
          <a:xfrm>
            <a:off x="2776349" y="4207975"/>
            <a:ext cx="196710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a:t>
            </a:r>
          </a:p>
        </p:txBody>
      </p:sp>
      <p:sp>
        <p:nvSpPr>
          <p:cNvPr id="32" name="Google Shape;126;p23">
            <a:extLst>
              <a:ext uri="{FF2B5EF4-FFF2-40B4-BE49-F238E27FC236}">
                <a16:creationId xmlns:a16="http://schemas.microsoft.com/office/drawing/2014/main" id="{EF8B6C4A-8B56-0B15-D995-721B3F65AFC9}"/>
              </a:ext>
            </a:extLst>
          </p:cNvPr>
          <p:cNvSpPr txBox="1">
            <a:spLocks/>
          </p:cNvSpPr>
          <p:nvPr/>
        </p:nvSpPr>
        <p:spPr>
          <a:xfrm>
            <a:off x="4720239" y="4220001"/>
            <a:ext cx="1138432"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Flag</a:t>
            </a:r>
          </a:p>
        </p:txBody>
      </p:sp>
      <p:sp>
        <p:nvSpPr>
          <p:cNvPr id="33" name="Google Shape;126;p23">
            <a:extLst>
              <a:ext uri="{FF2B5EF4-FFF2-40B4-BE49-F238E27FC236}">
                <a16:creationId xmlns:a16="http://schemas.microsoft.com/office/drawing/2014/main" id="{2CB7E4BC-88B8-72EE-1414-D2DCE2CC8063}"/>
              </a:ext>
            </a:extLst>
          </p:cNvPr>
          <p:cNvSpPr txBox="1">
            <a:spLocks/>
          </p:cNvSpPr>
          <p:nvPr/>
        </p:nvSpPr>
        <p:spPr>
          <a:xfrm>
            <a:off x="6784089" y="4207975"/>
            <a:ext cx="2057398"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Option</a:t>
            </a:r>
          </a:p>
        </p:txBody>
      </p:sp>
      <p:sp>
        <p:nvSpPr>
          <p:cNvPr id="2" name="Rectangle 1">
            <a:extLst>
              <a:ext uri="{FF2B5EF4-FFF2-40B4-BE49-F238E27FC236}">
                <a16:creationId xmlns:a16="http://schemas.microsoft.com/office/drawing/2014/main" id="{375C1156-A95F-A526-10A4-FA02043B8E2F}"/>
              </a:ext>
            </a:extLst>
          </p:cNvPr>
          <p:cNvSpPr/>
          <p:nvPr/>
        </p:nvSpPr>
        <p:spPr>
          <a:xfrm>
            <a:off x="5624945" y="2493818"/>
            <a:ext cx="3754582" cy="2729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165381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10790</TotalTime>
  <Words>1250</Words>
  <Application>Microsoft Macintosh PowerPoint</Application>
  <PresentationFormat>Widescreen</PresentationFormat>
  <Paragraphs>124</Paragraphs>
  <Slides>22</Slides>
  <Notes>22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Andale Mono</vt:lpstr>
      <vt:lpstr>Arial</vt:lpstr>
      <vt:lpstr>Calibri</vt:lpstr>
      <vt:lpstr>Georgia</vt:lpstr>
      <vt:lpstr>Helvetica Neue</vt:lpstr>
      <vt:lpstr>Miriam Fixed</vt:lpstr>
      <vt:lpstr>Roboto</vt:lpstr>
      <vt:lpstr>University of Melbourne</vt:lpstr>
      <vt:lpstr>University of Melbourne Patterns</vt:lpstr>
      <vt:lpstr>University of Melbourne-Layout B</vt:lpstr>
      <vt:lpstr>Introduction to Unix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Morgan</dc:creator>
  <cp:lastModifiedBy>Steven Morgan</cp:lastModifiedBy>
  <cp:revision>1</cp:revision>
  <dcterms:created xsi:type="dcterms:W3CDTF">2021-04-29T23:52:01Z</dcterms:created>
  <dcterms:modified xsi:type="dcterms:W3CDTF">2022-11-10T09:58:05Z</dcterms:modified>
</cp:coreProperties>
</file>